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25" autoAdjust="0"/>
  </p:normalViewPr>
  <p:slideViewPr>
    <p:cSldViewPr snapToGrid="0">
      <p:cViewPr varScale="1">
        <p:scale>
          <a:sx n="67" d="100"/>
          <a:sy n="67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-1238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D34FC-D469-4E5A-B57F-A78656487C9D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0402-83DC-431A-A105-C1D324F3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9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#define MAXLEN 100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dx[8] = {-1, 1, -2, 2, -2, 2, -1, 1}; </a:t>
            </a:r>
          </a:p>
          <a:p>
            <a:r>
              <a:rPr lang="en-US" altLang="zh-CN" dirty="0"/>
              <a:t>const int </a:t>
            </a:r>
            <a:r>
              <a:rPr lang="en-US" altLang="zh-CN" dirty="0" err="1"/>
              <a:t>dy</a:t>
            </a:r>
            <a:r>
              <a:rPr lang="en-US" altLang="zh-CN" dirty="0"/>
              <a:t>[8] = {-2, -2, -1, -1, 1, 1, 2, 2};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p,q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bool visited[MAXLEN][MAXLEN],success;</a:t>
            </a:r>
          </a:p>
          <a:p>
            <a:r>
              <a:rPr lang="en-US" altLang="zh-CN" dirty="0"/>
              <a:t>typedef struct{</a:t>
            </a:r>
          </a:p>
          <a:p>
            <a:r>
              <a:rPr lang="en-US" altLang="zh-CN" dirty="0"/>
              <a:t>	char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}Path;</a:t>
            </a:r>
          </a:p>
          <a:p>
            <a:r>
              <a:rPr lang="en-US" altLang="zh-CN" dirty="0"/>
              <a:t>Path path[MAXLEN];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num){</a:t>
            </a:r>
          </a:p>
          <a:p>
            <a:r>
              <a:rPr lang="en-US" altLang="zh-CN" dirty="0"/>
              <a:t>	path[num].y = y + 'A' - 1;</a:t>
            </a:r>
          </a:p>
          <a:p>
            <a:r>
              <a:rPr lang="en-US" altLang="zh-CN" dirty="0"/>
              <a:t>	path[num].x = x + '0';</a:t>
            </a:r>
          </a:p>
          <a:p>
            <a:r>
              <a:rPr lang="en-US" altLang="zh-CN" dirty="0"/>
              <a:t>	if(num == p * q){    //</a:t>
            </a:r>
            <a:r>
              <a:rPr lang="zh-CN" altLang="en-US" dirty="0"/>
              <a:t>到达终点及递归出口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success = true;</a:t>
            </a:r>
          </a:p>
          <a:p>
            <a:r>
              <a:rPr lang="en-US" altLang="zh-CN" dirty="0"/>
              <a:t>		return; </a:t>
            </a:r>
          </a:p>
          <a:p>
            <a:r>
              <a:rPr lang="en-US" altLang="zh-CN" dirty="0"/>
              <a:t>	}else{</a:t>
            </a:r>
          </a:p>
          <a:p>
            <a:r>
              <a:rPr lang="en-US" altLang="zh-CN" dirty="0"/>
              <a:t>	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8;i++){</a:t>
            </a:r>
          </a:p>
          <a:p>
            <a:r>
              <a:rPr lang="en-US" altLang="zh-CN" dirty="0"/>
              <a:t>			int </a:t>
            </a:r>
            <a:r>
              <a:rPr lang="en-US" altLang="zh-CN" dirty="0" err="1"/>
              <a:t>nx</a:t>
            </a:r>
            <a:r>
              <a:rPr lang="en-US" altLang="zh-CN" dirty="0"/>
              <a:t> = x + dx[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	int </a:t>
            </a:r>
            <a:r>
              <a:rPr lang="en-US" altLang="zh-CN" dirty="0" err="1"/>
              <a:t>ny</a:t>
            </a:r>
            <a:r>
              <a:rPr lang="en-US" altLang="zh-CN" dirty="0"/>
              <a:t> = y + </a:t>
            </a:r>
            <a:r>
              <a:rPr lang="en-US" altLang="zh-CN" dirty="0" err="1"/>
              <a:t>dy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	if(</a:t>
            </a:r>
            <a:r>
              <a:rPr lang="en-US" altLang="zh-CN" dirty="0" err="1"/>
              <a:t>nx</a:t>
            </a:r>
            <a:r>
              <a:rPr lang="en-US" altLang="zh-CN" dirty="0"/>
              <a:t> &gt; 0 &amp;&amp; </a:t>
            </a:r>
            <a:r>
              <a:rPr lang="en-US" altLang="zh-CN" dirty="0" err="1"/>
              <a:t>nx</a:t>
            </a:r>
            <a:r>
              <a:rPr lang="en-US" altLang="zh-CN" dirty="0"/>
              <a:t> &lt;= p &amp;&amp; </a:t>
            </a:r>
            <a:r>
              <a:rPr lang="en-US" altLang="zh-CN" dirty="0" err="1"/>
              <a:t>ny</a:t>
            </a:r>
            <a:r>
              <a:rPr lang="en-US" altLang="zh-CN" dirty="0"/>
              <a:t> &gt; 0 &amp;&amp; </a:t>
            </a:r>
            <a:r>
              <a:rPr lang="en-US" altLang="zh-CN" dirty="0" err="1"/>
              <a:t>ny</a:t>
            </a:r>
            <a:r>
              <a:rPr lang="en-US" altLang="zh-CN" dirty="0"/>
              <a:t> &lt;= q &amp;&amp; !visited[</a:t>
            </a:r>
            <a:r>
              <a:rPr lang="en-US" altLang="zh-CN" dirty="0" err="1"/>
              <a:t>nx</a:t>
            </a:r>
            <a:r>
              <a:rPr lang="en-US" altLang="zh-CN" dirty="0"/>
              <a:t>][</a:t>
            </a:r>
            <a:r>
              <a:rPr lang="en-US" altLang="zh-CN" dirty="0" err="1"/>
              <a:t>ny</a:t>
            </a:r>
            <a:r>
              <a:rPr lang="en-US" altLang="zh-CN" dirty="0"/>
              <a:t>] &amp;&amp; !success){</a:t>
            </a:r>
          </a:p>
          <a:p>
            <a:r>
              <a:rPr lang="en-US" altLang="zh-CN" dirty="0"/>
              <a:t>				visited[</a:t>
            </a:r>
            <a:r>
              <a:rPr lang="en-US" altLang="zh-CN" dirty="0" err="1"/>
              <a:t>nx</a:t>
            </a:r>
            <a:r>
              <a:rPr lang="en-US" altLang="zh-CN" dirty="0"/>
              <a:t>][</a:t>
            </a:r>
            <a:r>
              <a:rPr lang="en-US" altLang="zh-CN" dirty="0" err="1"/>
              <a:t>ny</a:t>
            </a:r>
            <a:r>
              <a:rPr lang="en-US" altLang="zh-CN" dirty="0"/>
              <a:t>] = true;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dfs</a:t>
            </a:r>
            <a:r>
              <a:rPr lang="en-US" altLang="zh-CN" dirty="0"/>
              <a:t>(nx,ny,num+1);</a:t>
            </a:r>
          </a:p>
          <a:p>
            <a:r>
              <a:rPr lang="en-US" altLang="zh-CN" dirty="0"/>
              <a:t>				visited[</a:t>
            </a:r>
            <a:r>
              <a:rPr lang="en-US" altLang="zh-CN" dirty="0" err="1"/>
              <a:t>nx</a:t>
            </a:r>
            <a:r>
              <a:rPr lang="en-US" altLang="zh-CN" dirty="0"/>
              <a:t>][</a:t>
            </a:r>
            <a:r>
              <a:rPr lang="en-US" altLang="zh-CN" dirty="0" err="1"/>
              <a:t>ny</a:t>
            </a:r>
            <a:r>
              <a:rPr lang="en-US" altLang="zh-CN" dirty="0"/>
              <a:t>] = false;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ncase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ncase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1;i &lt;= </a:t>
            </a:r>
            <a:r>
              <a:rPr lang="en-US" altLang="zh-CN" dirty="0" err="1"/>
              <a:t>ncase;i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&gt;&gt;p&gt;&gt;q;</a:t>
            </a:r>
          </a:p>
          <a:p>
            <a:r>
              <a:rPr lang="en-US" altLang="zh-CN" dirty="0"/>
              <a:t>		success = false;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visited,false,sizeof</a:t>
            </a:r>
            <a:r>
              <a:rPr lang="en-US" altLang="zh-CN" dirty="0"/>
              <a:t>(visited));</a:t>
            </a:r>
          </a:p>
          <a:p>
            <a:r>
              <a:rPr lang="en-US" altLang="zh-CN" dirty="0"/>
              <a:t>		visited[1][1] = true;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dfs</a:t>
            </a:r>
            <a:r>
              <a:rPr lang="en-US" altLang="zh-CN" dirty="0"/>
              <a:t>(1,1,1);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&lt;&lt;"Scenario #"&lt;&lt;</a:t>
            </a:r>
            <a:r>
              <a:rPr lang="en-US" altLang="zh-CN" dirty="0" err="1"/>
              <a:t>i</a:t>
            </a:r>
            <a:r>
              <a:rPr lang="en-US" altLang="zh-CN" dirty="0"/>
              <a:t>&lt;&lt;":\n";</a:t>
            </a:r>
          </a:p>
          <a:p>
            <a:r>
              <a:rPr lang="en-US" altLang="zh-CN" dirty="0"/>
              <a:t>		if(success){</a:t>
            </a:r>
          </a:p>
          <a:p>
            <a:r>
              <a:rPr lang="en-US" altLang="zh-CN" dirty="0"/>
              <a:t>			for(int j = 1;j &lt;= p*</a:t>
            </a:r>
            <a:r>
              <a:rPr lang="en-US" altLang="zh-CN" dirty="0" err="1"/>
              <a:t>q;j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cout</a:t>
            </a:r>
            <a:r>
              <a:rPr lang="en-US" altLang="zh-CN" dirty="0"/>
              <a:t>&lt;&lt;path[j].y&lt;&lt;path[j].x;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&lt;&lt;"\n";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&lt;&lt;"impossible"&lt;&lt;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 != </a:t>
            </a:r>
            <a:r>
              <a:rPr lang="en-US" altLang="zh-CN" dirty="0" err="1"/>
              <a:t>ncase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&lt;&lt;"\n";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70402-83DC-431A-A105-C1D324F3E9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4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int sum[103] = {0};  //</a:t>
            </a:r>
            <a:r>
              <a:rPr lang="zh-CN" altLang="en-US" dirty="0"/>
              <a:t>保存结果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char s[102];         //</a:t>
            </a:r>
            <a:r>
              <a:rPr lang="zh-CN" altLang="en-US" dirty="0"/>
              <a:t>输入数字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</a:t>
            </a:r>
            <a:r>
              <a:rPr lang="en-US" altLang="zh-CN" dirty="0" err="1"/>
              <a:t>len,i,j</a:t>
            </a:r>
            <a:r>
              <a:rPr lang="en-US" altLang="zh-CN" dirty="0"/>
              <a:t> = 0,c = 0; //c</a:t>
            </a:r>
            <a:r>
              <a:rPr lang="zh-CN" altLang="en-US" dirty="0"/>
              <a:t>是用于进位的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("%s", s);</a:t>
            </a:r>
          </a:p>
          <a:p>
            <a:r>
              <a:rPr lang="en-US" altLang="zh-CN" dirty="0"/>
              <a:t>	while(1){</a:t>
            </a:r>
          </a:p>
          <a:p>
            <a:r>
              <a:rPr lang="en-US" altLang="zh-CN" dirty="0"/>
              <a:t>		if(s[0] == '0' &amp;&amp; </a:t>
            </a:r>
            <a:r>
              <a:rPr lang="en-US" altLang="zh-CN" dirty="0" err="1"/>
              <a:t>strlen</a:t>
            </a:r>
            <a:r>
              <a:rPr lang="en-US" altLang="zh-CN" dirty="0"/>
              <a:t>(s) == 1) break;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strlen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		j = 0;    //</a:t>
            </a:r>
            <a:r>
              <a:rPr lang="zh-CN" altLang="en-US" dirty="0"/>
              <a:t>必须在每次输入数字时归零，否则无法进行加法操作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= len-1;i &gt;= 0;i--){</a:t>
            </a:r>
          </a:p>
          <a:p>
            <a:r>
              <a:rPr lang="en-US" altLang="zh-CN" dirty="0"/>
              <a:t>			sum[j] += s[</a:t>
            </a:r>
            <a:r>
              <a:rPr lang="en-US" altLang="zh-CN" dirty="0" err="1"/>
              <a:t>i</a:t>
            </a:r>
            <a:r>
              <a:rPr lang="en-US" altLang="zh-CN" dirty="0"/>
              <a:t>] - '0' + c;    //</a:t>
            </a:r>
            <a:r>
              <a:rPr lang="zh-CN" altLang="en-US" dirty="0"/>
              <a:t>从输入的字符串的最后一位开始，将其每一位保存到新数组中 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c = sum[j] / 10;             //</a:t>
            </a:r>
            <a:r>
              <a:rPr lang="zh-CN" altLang="en-US" dirty="0"/>
              <a:t>如果两个数相加得到的结果大于</a:t>
            </a:r>
            <a:r>
              <a:rPr lang="en-US" altLang="zh-CN" dirty="0"/>
              <a:t>10</a:t>
            </a:r>
            <a:r>
              <a:rPr lang="zh-CN" altLang="en-US" dirty="0"/>
              <a:t>，则需要进位， 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sum[j] = sum[j] % 10;        //</a:t>
            </a:r>
            <a:r>
              <a:rPr lang="zh-CN" altLang="en-US" dirty="0"/>
              <a:t>因为每一位保存的数字必须是个位数，因此必须进行取余，进位操作在上一行已经完成 </a:t>
            </a:r>
          </a:p>
          <a:p>
            <a:r>
              <a:rPr lang="zh-CN" altLang="en-US" dirty="0"/>
              <a:t>		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while(c &gt; 0){                    //</a:t>
            </a:r>
            <a:r>
              <a:rPr lang="zh-CN" altLang="en-US" dirty="0"/>
              <a:t>如果最后一次相加，得到的值大于</a:t>
            </a:r>
            <a:r>
              <a:rPr lang="en-US" altLang="zh-CN" dirty="0"/>
              <a:t>10</a:t>
            </a:r>
            <a:r>
              <a:rPr lang="zh-CN" altLang="en-US" dirty="0"/>
              <a:t>，仍要进行一次进位操作 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sum[j] += c;</a:t>
            </a:r>
          </a:p>
          <a:p>
            <a:r>
              <a:rPr lang="en-US" altLang="zh-CN" dirty="0"/>
              <a:t>			c = sum[j] / 10;</a:t>
            </a:r>
          </a:p>
          <a:p>
            <a:r>
              <a:rPr lang="en-US" altLang="zh-CN" dirty="0"/>
              <a:t>			sum[j] = sum[j] % 10;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("%s", s);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102;              //</a:t>
            </a:r>
            <a:r>
              <a:rPr lang="zh-CN" altLang="en-US" dirty="0"/>
              <a:t>将下标移到数组的末尾，以便倒序输出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while(sum[</a:t>
            </a:r>
            <a:r>
              <a:rPr lang="en-US" altLang="zh-CN" dirty="0" err="1"/>
              <a:t>i</a:t>
            </a:r>
            <a:r>
              <a:rPr lang="en-US" altLang="zh-CN" dirty="0"/>
              <a:t>] == 0){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i</a:t>
            </a:r>
            <a:r>
              <a:rPr lang="en-US" altLang="zh-CN" dirty="0"/>
              <a:t> &lt; 0){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("0");</a:t>
            </a:r>
          </a:p>
          <a:p>
            <a:r>
              <a:rPr lang="en-US" altLang="zh-CN" dirty="0"/>
              <a:t>	}else{</a:t>
            </a:r>
          </a:p>
          <a:p>
            <a:r>
              <a:rPr lang="en-US" altLang="zh-CN" dirty="0"/>
              <a:t>		while(</a:t>
            </a:r>
            <a:r>
              <a:rPr lang="en-US" altLang="zh-CN" dirty="0" err="1"/>
              <a:t>i</a:t>
            </a:r>
            <a:r>
              <a:rPr lang="en-US" altLang="zh-CN" dirty="0"/>
              <a:t> &gt;= 0){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d",sum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--]);    //</a:t>
            </a:r>
            <a:r>
              <a:rPr lang="zh-CN" altLang="en-US" dirty="0"/>
              <a:t>因为高位数字先输出，因此需要倒序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	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70402-83DC-431A-A105-C1D324F3E9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3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maxn</a:t>
            </a:r>
            <a:r>
              <a:rPr lang="en-US" altLang="zh-CN" dirty="0"/>
              <a:t> 0x7fffffff</a:t>
            </a:r>
          </a:p>
          <a:p>
            <a:r>
              <a:rPr lang="en-US" altLang="zh-CN" dirty="0"/>
              <a:t>int mat[505][505],vis[505],pay[505][505];</a:t>
            </a:r>
          </a:p>
          <a:p>
            <a:r>
              <a:rPr lang="en-US" altLang="zh-CN" dirty="0"/>
              <a:t>/*</a:t>
            </a:r>
          </a:p>
          <a:p>
            <a:r>
              <a:rPr lang="en-US" altLang="zh-CN" dirty="0"/>
              <a:t>mat </a:t>
            </a:r>
            <a:r>
              <a:rPr lang="zh-CN" altLang="en-US" dirty="0"/>
              <a:t>是图的邻接矩阵表示，</a:t>
            </a:r>
            <a:r>
              <a:rPr lang="en-US" altLang="zh-CN" dirty="0"/>
              <a:t>vis</a:t>
            </a:r>
            <a:r>
              <a:rPr lang="zh-CN" altLang="en-US" dirty="0"/>
              <a:t>是标记数组 ， </a:t>
            </a:r>
            <a:r>
              <a:rPr lang="en-US" altLang="zh-CN" dirty="0"/>
              <a:t>pay </a:t>
            </a:r>
            <a:r>
              <a:rPr lang="zh-CN" altLang="en-US" dirty="0"/>
              <a:t>是花费的邻接矩阵表示</a:t>
            </a:r>
          </a:p>
          <a:p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int dis[505],cost[505],</a:t>
            </a:r>
            <a:r>
              <a:rPr lang="en-US" altLang="zh-CN" dirty="0" err="1"/>
              <a:t>n,m,path</a:t>
            </a:r>
            <a:r>
              <a:rPr lang="en-US" altLang="zh-CN" dirty="0"/>
              <a:t>[505];  //</a:t>
            </a:r>
            <a:r>
              <a:rPr lang="zh-CN" altLang="en-US" dirty="0"/>
              <a:t>最短路 </a:t>
            </a:r>
            <a:r>
              <a:rPr lang="en-US" altLang="zh-CN" dirty="0"/>
              <a:t>+ </a:t>
            </a:r>
            <a:r>
              <a:rPr lang="zh-CN" altLang="en-US" dirty="0"/>
              <a:t>路径输出</a:t>
            </a:r>
          </a:p>
          <a:p>
            <a:r>
              <a:rPr lang="en-US" altLang="zh-CN" dirty="0"/>
              <a:t>//n </a:t>
            </a:r>
            <a:r>
              <a:rPr lang="zh-CN" altLang="en-US" dirty="0"/>
              <a:t>是点的个数 标记为 </a:t>
            </a:r>
            <a:r>
              <a:rPr lang="en-US" altLang="zh-CN" dirty="0"/>
              <a:t>0 ~ n-1 </a:t>
            </a:r>
            <a:r>
              <a:rPr lang="zh-CN" altLang="en-US" dirty="0"/>
              <a:t>， </a:t>
            </a:r>
          </a:p>
          <a:p>
            <a:r>
              <a:rPr lang="en-US" altLang="zh-CN" dirty="0"/>
              <a:t>//dis </a:t>
            </a:r>
            <a:r>
              <a:rPr lang="zh-CN" altLang="en-US" dirty="0"/>
              <a:t>最短路记录数组，</a:t>
            </a:r>
            <a:r>
              <a:rPr lang="en-US" altLang="zh-CN" dirty="0"/>
              <a:t>cost </a:t>
            </a:r>
            <a:r>
              <a:rPr lang="zh-CN" altLang="en-US" dirty="0"/>
              <a:t>最小花费记录数组，</a:t>
            </a:r>
            <a:r>
              <a:rPr lang="en-US" altLang="zh-CN" dirty="0"/>
              <a:t>path </a:t>
            </a:r>
            <a:r>
              <a:rPr lang="zh-CN" altLang="en-US" dirty="0"/>
              <a:t>路径记录数组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dijkstra</a:t>
            </a:r>
            <a:r>
              <a:rPr lang="en-US" altLang="zh-CN" dirty="0"/>
              <a:t>(int s) //</a:t>
            </a:r>
            <a:r>
              <a:rPr lang="zh-CN" altLang="en-US" dirty="0"/>
              <a:t>修改后的最短路算法，</a:t>
            </a:r>
            <a:r>
              <a:rPr lang="en-US" altLang="zh-CN" dirty="0"/>
              <a:t>+path </a:t>
            </a:r>
            <a:r>
              <a:rPr lang="zh-CN" altLang="en-US" dirty="0"/>
              <a:t>记录 和 花费计算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memset</a:t>
            </a:r>
            <a:r>
              <a:rPr lang="en-US" altLang="zh-CN" dirty="0"/>
              <a:t>(vis,0,sizeof(vis));//</a:t>
            </a:r>
            <a:r>
              <a:rPr lang="zh-CN" altLang="en-US" dirty="0"/>
              <a:t>清空标记数组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  /*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用</a:t>
            </a:r>
            <a:r>
              <a:rPr lang="en-US" altLang="zh-CN" dirty="0"/>
              <a:t>mat</a:t>
            </a:r>
            <a:r>
              <a:rPr lang="zh-CN" altLang="en-US" dirty="0"/>
              <a:t>临接矩阵的值初始化</a:t>
            </a:r>
            <a:r>
              <a:rPr lang="en-US" altLang="zh-CN" dirty="0"/>
              <a:t>dis </a:t>
            </a:r>
            <a:r>
              <a:rPr lang="zh-CN" altLang="en-US" dirty="0"/>
              <a:t>的值</a:t>
            </a:r>
          </a:p>
          <a:p>
            <a:r>
              <a:rPr lang="zh-CN" altLang="en-US" dirty="0"/>
              <a:t>      用</a:t>
            </a:r>
            <a:r>
              <a:rPr lang="en-US" altLang="zh-CN" dirty="0"/>
              <a:t>pay</a:t>
            </a:r>
            <a:r>
              <a:rPr lang="zh-CN" altLang="en-US" dirty="0"/>
              <a:t>临接矩阵的值初始化</a:t>
            </a:r>
            <a:r>
              <a:rPr lang="en-US" altLang="zh-CN" dirty="0"/>
              <a:t>cost </a:t>
            </a:r>
            <a:r>
              <a:rPr lang="zh-CN" altLang="en-US" dirty="0"/>
              <a:t>的值</a:t>
            </a:r>
          </a:p>
          <a:p>
            <a:r>
              <a:rPr lang="zh-CN" altLang="en-US" dirty="0"/>
              <a:t> 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dis[</a:t>
            </a:r>
            <a:r>
              <a:rPr lang="en-US" altLang="zh-CN" dirty="0" err="1"/>
              <a:t>i</a:t>
            </a:r>
            <a:r>
              <a:rPr lang="en-US" altLang="zh-CN" dirty="0"/>
              <a:t>]=mat[s][</a:t>
            </a:r>
            <a:r>
              <a:rPr lang="en-US" altLang="zh-CN" dirty="0" err="1"/>
              <a:t>i</a:t>
            </a:r>
            <a:r>
              <a:rPr lang="en-US" altLang="zh-CN" dirty="0"/>
              <a:t>]; </a:t>
            </a:r>
          </a:p>
          <a:p>
            <a:r>
              <a:rPr lang="en-US" altLang="zh-CN" dirty="0"/>
              <a:t>      cost[</a:t>
            </a:r>
            <a:r>
              <a:rPr lang="en-US" altLang="zh-CN" dirty="0" err="1"/>
              <a:t>i</a:t>
            </a:r>
            <a:r>
              <a:rPr lang="en-US" altLang="zh-CN" dirty="0"/>
              <a:t>]=pay[s][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if(dis[</a:t>
            </a:r>
            <a:r>
              <a:rPr lang="en-US" altLang="zh-CN" dirty="0" err="1"/>
              <a:t>i</a:t>
            </a:r>
            <a:r>
              <a:rPr lang="en-US" altLang="zh-CN" dirty="0"/>
              <a:t>]!=</a:t>
            </a:r>
            <a:r>
              <a:rPr lang="en-US" altLang="zh-CN" dirty="0" err="1"/>
              <a:t>maxn</a:t>
            </a:r>
            <a:r>
              <a:rPr lang="en-US" altLang="zh-CN" dirty="0"/>
              <a:t>) //</a:t>
            </a:r>
            <a:r>
              <a:rPr lang="zh-CN" altLang="en-US" dirty="0"/>
              <a:t>无穷大代表此路不通 </a:t>
            </a:r>
            <a:r>
              <a:rPr lang="en-US" altLang="zh-CN" dirty="0"/>
              <a:t>path[</a:t>
            </a:r>
            <a:r>
              <a:rPr lang="en-US" altLang="zh-CN" dirty="0" err="1"/>
              <a:t>i</a:t>
            </a:r>
            <a:r>
              <a:rPr lang="en-US" altLang="zh-CN" dirty="0"/>
              <a:t>] =-1,</a:t>
            </a:r>
            <a:r>
              <a:rPr lang="zh-CN" altLang="en-US" dirty="0"/>
              <a:t>否则就在路径加入这个点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path[</a:t>
            </a:r>
            <a:r>
              <a:rPr lang="en-US" altLang="zh-CN" dirty="0" err="1"/>
              <a:t>i</a:t>
            </a:r>
            <a:r>
              <a:rPr lang="en-US" altLang="zh-CN" dirty="0"/>
              <a:t>]=s;</a:t>
            </a:r>
          </a:p>
          <a:p>
            <a:r>
              <a:rPr lang="en-US" altLang="zh-CN" dirty="0"/>
              <a:t>      else path[</a:t>
            </a:r>
            <a:r>
              <a:rPr lang="en-US" altLang="zh-CN" dirty="0" err="1"/>
              <a:t>i</a:t>
            </a:r>
            <a:r>
              <a:rPr lang="en-US" altLang="zh-CN" dirty="0"/>
              <a:t>]=-1;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vis[s]=1;//</a:t>
            </a:r>
            <a:r>
              <a:rPr lang="zh-CN" altLang="en-US" dirty="0"/>
              <a:t>起始点标记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dis[s]=0;//</a:t>
            </a:r>
            <a:r>
              <a:rPr lang="zh-CN" altLang="en-US" dirty="0"/>
              <a:t>自己到自己的花费</a:t>
            </a:r>
            <a:r>
              <a:rPr lang="en-US" altLang="zh-CN" dirty="0"/>
              <a:t>cost = 0</a:t>
            </a:r>
          </a:p>
          <a:p>
            <a:r>
              <a:rPr lang="en-US" altLang="zh-CN" dirty="0"/>
              <a:t>  cost[s]=0;</a:t>
            </a:r>
          </a:p>
          <a:p>
            <a:r>
              <a:rPr lang="en-US" altLang="zh-CN" dirty="0"/>
              <a:t>  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  int k=</a:t>
            </a:r>
            <a:r>
              <a:rPr lang="en-US" altLang="zh-CN" dirty="0" err="1"/>
              <a:t>s,u</a:t>
            </a:r>
            <a:r>
              <a:rPr lang="en-US" altLang="zh-CN" dirty="0"/>
              <a:t>=</a:t>
            </a:r>
            <a:r>
              <a:rPr lang="en-US" altLang="zh-CN" dirty="0" err="1"/>
              <a:t>maxn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/*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找出到</a:t>
            </a:r>
            <a:r>
              <a:rPr lang="en-US" altLang="zh-CN" dirty="0"/>
              <a:t>s</a:t>
            </a:r>
            <a:r>
              <a:rPr lang="zh-CN" altLang="en-US" dirty="0"/>
              <a:t>距离最短</a:t>
            </a:r>
            <a:r>
              <a:rPr lang="en-US" altLang="zh-CN" dirty="0"/>
              <a:t>&amp;</a:t>
            </a:r>
            <a:r>
              <a:rPr lang="zh-CN" altLang="en-US" dirty="0"/>
              <a:t>没标记的点，作为中转点更新</a:t>
            </a:r>
            <a:r>
              <a:rPr lang="en-US" altLang="zh-CN" dirty="0"/>
              <a:t>dis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 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  if(!vis[j]&amp;&amp;dis[j]&lt;u)</a:t>
            </a:r>
          </a:p>
          <a:p>
            <a:r>
              <a:rPr lang="en-US" altLang="zh-CN" dirty="0"/>
              <a:t>          {</a:t>
            </a:r>
          </a:p>
          <a:p>
            <a:r>
              <a:rPr lang="en-US" altLang="zh-CN" dirty="0"/>
              <a:t>              u=dis[j];</a:t>
            </a:r>
          </a:p>
          <a:p>
            <a:r>
              <a:rPr lang="en-US" altLang="zh-CN" dirty="0"/>
              <a:t>              k=j;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vis[k]=1;//</a:t>
            </a:r>
            <a:r>
              <a:rPr lang="zh-CN" altLang="en-US" dirty="0"/>
              <a:t>标记这个点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  if(!vis[j]&amp;&amp;mat[k][j]!=</a:t>
            </a:r>
            <a:r>
              <a:rPr lang="en-US" altLang="zh-CN" dirty="0" err="1"/>
              <a:t>maxn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{</a:t>
            </a:r>
          </a:p>
          <a:p>
            <a:r>
              <a:rPr lang="en-US" altLang="zh-CN" dirty="0"/>
              <a:t>              /*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用这个点更新</a:t>
            </a:r>
            <a:r>
              <a:rPr lang="en-US" altLang="zh-CN" dirty="0"/>
              <a:t>dis</a:t>
            </a:r>
            <a:r>
              <a:rPr lang="zh-CN" altLang="en-US" dirty="0"/>
              <a:t>值，</a:t>
            </a:r>
            <a:r>
              <a:rPr lang="en-US" altLang="zh-CN" dirty="0"/>
              <a:t>cost </a:t>
            </a:r>
            <a:r>
              <a:rPr lang="zh-CN" altLang="en-US" dirty="0"/>
              <a:t>和 </a:t>
            </a:r>
            <a:r>
              <a:rPr lang="en-US" altLang="zh-CN" dirty="0"/>
              <a:t>dis</a:t>
            </a:r>
            <a:r>
              <a:rPr lang="zh-CN" altLang="en-US" dirty="0"/>
              <a:t>同步更新，参数值相同</a:t>
            </a:r>
          </a:p>
          <a:p>
            <a:r>
              <a:rPr lang="zh-CN" altLang="en-US" dirty="0"/>
              <a:t>              如果把</a:t>
            </a:r>
            <a:r>
              <a:rPr lang="en-US" altLang="zh-CN" dirty="0"/>
              <a:t>k</a:t>
            </a:r>
            <a:r>
              <a:rPr lang="zh-CN" altLang="en-US" dirty="0"/>
              <a:t>作为中转点成功缩减了</a:t>
            </a:r>
            <a:r>
              <a:rPr lang="en-US" altLang="zh-CN" dirty="0"/>
              <a:t>dis</a:t>
            </a:r>
            <a:r>
              <a:rPr lang="zh-CN" altLang="en-US" dirty="0"/>
              <a:t>值，就让</a:t>
            </a:r>
            <a:r>
              <a:rPr lang="en-US" altLang="zh-CN" dirty="0"/>
              <a:t>k</a:t>
            </a:r>
            <a:r>
              <a:rPr lang="zh-CN" altLang="en-US" dirty="0"/>
              <a:t>点加入</a:t>
            </a:r>
            <a:r>
              <a:rPr lang="en-US" altLang="zh-CN" dirty="0"/>
              <a:t>path</a:t>
            </a:r>
            <a:r>
              <a:rPr lang="zh-CN" altLang="en-US" dirty="0"/>
              <a:t>路径里</a:t>
            </a:r>
          </a:p>
          <a:p>
            <a:r>
              <a:rPr lang="zh-CN" altLang="en-US" dirty="0"/>
              <a:t>         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        if(dis[j]&gt;dis[k]+mat[k][j])</a:t>
            </a:r>
          </a:p>
          <a:p>
            <a:r>
              <a:rPr lang="en-US" altLang="zh-CN" dirty="0"/>
              <a:t>              {</a:t>
            </a:r>
          </a:p>
          <a:p>
            <a:r>
              <a:rPr lang="en-US" altLang="zh-CN" dirty="0"/>
              <a:t>                  dis[j]=dis[k]+mat[k][j];</a:t>
            </a:r>
          </a:p>
          <a:p>
            <a:r>
              <a:rPr lang="en-US" altLang="zh-CN" dirty="0"/>
              <a:t>                  cost[j]=cost[k]+pay[k][j];</a:t>
            </a:r>
          </a:p>
          <a:p>
            <a:r>
              <a:rPr lang="en-US" altLang="zh-CN" dirty="0"/>
              <a:t>                  path[j]=k;</a:t>
            </a:r>
          </a:p>
          <a:p>
            <a:r>
              <a:rPr lang="en-US" altLang="zh-CN" dirty="0"/>
              <a:t>              }</a:t>
            </a:r>
          </a:p>
          <a:p>
            <a:r>
              <a:rPr lang="en-US" altLang="zh-CN" dirty="0"/>
              <a:t>              /*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最短路径</a:t>
            </a:r>
            <a:r>
              <a:rPr lang="en-US" altLang="zh-CN" dirty="0"/>
              <a:t>dis</a:t>
            </a:r>
            <a:r>
              <a:rPr lang="zh-CN" altLang="en-US" dirty="0"/>
              <a:t>相同的话，选择花费最少的，最小</a:t>
            </a:r>
            <a:r>
              <a:rPr lang="en-US" altLang="zh-CN" dirty="0"/>
              <a:t>cost</a:t>
            </a:r>
          </a:p>
          <a:p>
            <a:r>
              <a:rPr lang="en-US" altLang="zh-CN" dirty="0"/>
              <a:t>              */</a:t>
            </a:r>
          </a:p>
          <a:p>
            <a:r>
              <a:rPr lang="en-US" altLang="zh-CN" dirty="0"/>
              <a:t>              else if(dis[j]==dis[k]+mat[k][j])</a:t>
            </a:r>
          </a:p>
          <a:p>
            <a:r>
              <a:rPr lang="en-US" altLang="zh-CN" dirty="0"/>
              <a:t>              {</a:t>
            </a:r>
          </a:p>
          <a:p>
            <a:r>
              <a:rPr lang="en-US" altLang="zh-CN" dirty="0"/>
              <a:t>                  /*</a:t>
            </a:r>
          </a:p>
          <a:p>
            <a:r>
              <a:rPr lang="en-US" altLang="zh-CN" dirty="0"/>
              <a:t>                  </a:t>
            </a:r>
            <a:r>
              <a:rPr lang="zh-CN" altLang="en-US" dirty="0"/>
              <a:t>如果这个花费更加优，那么把这个点加入，更新最优秀的路径</a:t>
            </a:r>
          </a:p>
          <a:p>
            <a:r>
              <a:rPr lang="zh-CN" altLang="en-US" dirty="0"/>
              <a:t>                  最后</a:t>
            </a:r>
            <a:r>
              <a:rPr lang="en-US" altLang="zh-CN" dirty="0"/>
              <a:t>path</a:t>
            </a:r>
            <a:r>
              <a:rPr lang="zh-CN" altLang="en-US" dirty="0"/>
              <a:t>里面记录的是最优路径</a:t>
            </a:r>
          </a:p>
          <a:p>
            <a:r>
              <a:rPr lang="zh-CN" altLang="en-US" dirty="0"/>
              <a:t>             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            if(cost[j]&gt;cost[k]+pay[k][j])</a:t>
            </a:r>
          </a:p>
          <a:p>
            <a:r>
              <a:rPr lang="en-US" altLang="zh-CN" dirty="0"/>
              <a:t>                  {</a:t>
            </a:r>
          </a:p>
          <a:p>
            <a:r>
              <a:rPr lang="en-US" altLang="zh-CN" dirty="0"/>
              <a:t>                      cost[j]=cost[k]+pay[k][j];</a:t>
            </a:r>
          </a:p>
          <a:p>
            <a:r>
              <a:rPr lang="en-US" altLang="zh-CN" dirty="0"/>
              <a:t>                      path[j]=k;</a:t>
            </a:r>
          </a:p>
          <a:p>
            <a:r>
              <a:rPr lang="en-US" altLang="zh-CN" dirty="0"/>
              <a:t>                  }</a:t>
            </a:r>
          </a:p>
          <a:p>
            <a:r>
              <a:rPr lang="en-US" altLang="zh-CN" dirty="0"/>
              <a:t>              }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print(int </a:t>
            </a:r>
            <a:r>
              <a:rPr lang="en-US" altLang="zh-CN" dirty="0" err="1"/>
              <a:t>s,int</a:t>
            </a:r>
            <a:r>
              <a:rPr lang="en-US" altLang="zh-CN" dirty="0"/>
              <a:t> 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stack&lt;int&gt;q;</a:t>
            </a:r>
          </a:p>
          <a:p>
            <a:r>
              <a:rPr lang="en-US" altLang="zh-CN" dirty="0"/>
              <a:t>    /*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path</a:t>
            </a:r>
            <a:r>
              <a:rPr lang="zh-CN" altLang="en-US" dirty="0"/>
              <a:t>里溯源</a:t>
            </a:r>
            <a:r>
              <a:rPr lang="en-US" altLang="zh-CN" dirty="0"/>
              <a:t>t = path[t],</a:t>
            </a:r>
            <a:r>
              <a:rPr lang="zh-CN" altLang="en-US" dirty="0"/>
              <a:t>返回上一个和</a:t>
            </a:r>
            <a:r>
              <a:rPr lang="en-US" altLang="zh-CN" dirty="0"/>
              <a:t>t</a:t>
            </a:r>
            <a:r>
              <a:rPr lang="zh-CN" altLang="en-US" dirty="0"/>
              <a:t>联通的路径，由后往前，把</a:t>
            </a:r>
            <a:r>
              <a:rPr lang="en-US" altLang="zh-CN" dirty="0" err="1"/>
              <a:t>s~t</a:t>
            </a:r>
            <a:r>
              <a:rPr lang="zh-CN" altLang="en-US" dirty="0"/>
              <a:t>路径放入队列里面，然后输出</a:t>
            </a:r>
          </a:p>
          <a:p>
            <a:r>
              <a:rPr lang="zh-CN" altLang="en-US" dirty="0"/>
              <a:t>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while(t!=s)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q.push</a:t>
            </a:r>
            <a:r>
              <a:rPr lang="en-US" altLang="zh-CN" dirty="0"/>
              <a:t>(t);</a:t>
            </a:r>
          </a:p>
          <a:p>
            <a:r>
              <a:rPr lang="en-US" altLang="zh-CN" dirty="0"/>
              <a:t>        t=path[t];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q.push</a:t>
            </a:r>
            <a:r>
              <a:rPr lang="en-US" altLang="zh-CN" dirty="0"/>
              <a:t>(t);</a:t>
            </a:r>
          </a:p>
          <a:p>
            <a:r>
              <a:rPr lang="en-US" altLang="zh-CN" dirty="0"/>
              <a:t>    while(!</a:t>
            </a:r>
            <a:r>
              <a:rPr lang="en-US" altLang="zh-CN" dirty="0" err="1"/>
              <a:t>q.empty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q.top</a:t>
            </a:r>
            <a:r>
              <a:rPr lang="en-US" altLang="zh-CN" dirty="0"/>
              <a:t>()&lt;&lt;" ";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s,t,a,b,d,w,i,j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&gt;&gt;n&gt;&gt;m&gt;&gt;s&gt;&gt;t;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for(j=0;j&lt;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mat[</a:t>
            </a:r>
            <a:r>
              <a:rPr lang="en-US" altLang="zh-CN" dirty="0" err="1"/>
              <a:t>i</a:t>
            </a:r>
            <a:r>
              <a:rPr lang="en-US" altLang="zh-CN" dirty="0"/>
              <a:t>][j]=pay[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maxn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/*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初始化数组，让距离邻接矩阵数组值 </a:t>
            </a:r>
            <a:r>
              <a:rPr lang="en-US" altLang="zh-CN" dirty="0"/>
              <a:t>= </a:t>
            </a:r>
            <a:r>
              <a:rPr lang="zh-CN" altLang="en-US" dirty="0"/>
              <a:t>无穷大，花费邻接矩阵的值 </a:t>
            </a:r>
            <a:r>
              <a:rPr lang="en-US" altLang="zh-CN" dirty="0"/>
              <a:t>= </a:t>
            </a:r>
            <a:r>
              <a:rPr lang="zh-CN" altLang="en-US" dirty="0"/>
              <a:t>无穷大</a:t>
            </a:r>
          </a:p>
          <a:p>
            <a:r>
              <a:rPr lang="zh-CN" altLang="en-US" dirty="0"/>
              <a:t>    这个计算方式对无向图和有向图同样适用，只需要部分修改</a:t>
            </a:r>
          </a:p>
          <a:p>
            <a:r>
              <a:rPr lang="zh-CN" altLang="en-US" dirty="0"/>
              <a:t>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&gt;&gt;a&gt;&gt;b&gt;&gt;d&gt;&gt;w;</a:t>
            </a:r>
          </a:p>
          <a:p>
            <a:r>
              <a:rPr lang="en-US" altLang="zh-CN" dirty="0"/>
              <a:t>        if(mat[a][b]&gt;d)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mat[a][b]=mat[b][a]=d;</a:t>
            </a:r>
          </a:p>
          <a:p>
            <a:r>
              <a:rPr lang="en-US" altLang="zh-CN" dirty="0"/>
              <a:t>            pay[a][b]=pay[b][a]=w;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 if(mat[a][b]==d)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if(pay[a][b]&gt;w)</a:t>
            </a:r>
          </a:p>
          <a:p>
            <a:r>
              <a:rPr lang="en-US" altLang="zh-CN" dirty="0"/>
              <a:t>               pay[a][b]=pay[b][a]=w;</a:t>
            </a:r>
          </a:p>
          <a:p>
            <a:r>
              <a:rPr lang="en-US" altLang="zh-CN" dirty="0"/>
              <a:t>        } // </a:t>
            </a:r>
            <a:r>
              <a:rPr lang="zh-CN" altLang="en-US" dirty="0"/>
              <a:t>输入进行处理，最短路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dijkstra</a:t>
            </a:r>
            <a:r>
              <a:rPr lang="en-US" altLang="zh-CN" dirty="0"/>
              <a:t>(s); // </a:t>
            </a:r>
            <a:r>
              <a:rPr lang="zh-CN" altLang="en-US" dirty="0"/>
              <a:t>寻找从 </a:t>
            </a:r>
            <a:r>
              <a:rPr lang="en-US" altLang="zh-CN" dirty="0"/>
              <a:t>s </a:t>
            </a:r>
            <a:r>
              <a:rPr lang="zh-CN" altLang="en-US" dirty="0"/>
              <a:t>开始 单源最短路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// print(</a:t>
            </a:r>
            <a:r>
              <a:rPr lang="en-US" altLang="zh-CN" dirty="0" err="1"/>
              <a:t>s,t</a:t>
            </a:r>
            <a:r>
              <a:rPr lang="en-US" altLang="zh-CN" dirty="0"/>
              <a:t>);// </a:t>
            </a:r>
            <a:r>
              <a:rPr lang="zh-CN" altLang="en-US" dirty="0"/>
              <a:t>输出路径， </a:t>
            </a:r>
            <a:r>
              <a:rPr lang="en-US" altLang="zh-CN" dirty="0"/>
              <a:t>S </a:t>
            </a:r>
            <a:r>
              <a:rPr lang="zh-CN" altLang="en-US" dirty="0"/>
              <a:t>到 </a:t>
            </a:r>
            <a:r>
              <a:rPr lang="en-US" altLang="zh-CN" dirty="0"/>
              <a:t>T </a:t>
            </a:r>
            <a:r>
              <a:rPr lang="zh-CN" altLang="en-US" dirty="0"/>
              <a:t>的路径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&lt;&lt;dis[t]&lt;&lt;" "&lt;&lt;cost[t]&lt;&lt;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CN" altLang="en-US" dirty="0"/>
              <a:t>指的是 距离 </a:t>
            </a:r>
            <a:r>
              <a:rPr lang="en-US" altLang="zh-CN" dirty="0"/>
              <a:t>dis[t] </a:t>
            </a:r>
            <a:r>
              <a:rPr lang="zh-CN" altLang="en-US" dirty="0"/>
              <a:t>指的是花费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70402-83DC-431A-A105-C1D324F3E9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1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C77AD-26E0-4710-BACA-97AF55B26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3EB79E-EBBA-4C4D-A5DC-8B060489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820A6-671B-47D2-B907-3C9E2541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EB2AF-494A-4932-ACA5-72E68939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DDB6E-CB71-43E4-A4D9-361AC556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6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FDDA0-FB81-4FCD-82AD-3CAD18CB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2F745-D8E0-43D2-8A58-669564747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F5409-A38E-4F2E-9669-4B6F3AFB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D45DA-52CB-47B8-971A-F647E23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C09C0-074F-438E-8967-9E18B07E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5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096529-7372-44AD-9ED5-8CF37CCD6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A09D0-81A5-41B4-B04E-AF1E8B58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59433-9EB0-48C2-B50C-00FCD135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68C18-2972-44EC-866F-A5CA3F08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A6CFB-06F6-4467-BCF0-4AD0BB60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9A356-F586-4A96-A44F-DFF52187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D8131-6373-4AAC-A84D-1834C18A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D1602-2860-4795-9CA9-62A75BF4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8163A-091E-46D8-A4F6-9E3230C9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E741F-6ED6-48BB-96D6-039FCC2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0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87AEF-C578-4544-B385-22D9AF1E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2394C-50D3-4490-ACA0-D00B0F3E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36B7D-8EC7-404F-8083-44F89232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EAA81-A35C-4E14-AF4E-B5E49F6C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96DB6-D672-4F39-8740-699D1402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588B3-80DC-4C74-AECE-C3B25C23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1DBDE-4C30-40AF-B306-136E033D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B0F2B-BFC0-437E-BF7E-3ED0ECFC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7669B-AC4A-4956-984A-471C6C02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42E4A-9D94-416B-9A0C-9C3DA7C3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43EBB-5B01-4292-BCB3-4F220DE3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3B906-326F-4555-A4CD-71C47A71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1150C-888E-4AFD-ACFF-D645A37A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FC7B2-E4B2-41C7-9DDD-7024A0B81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9833FC-EDCE-4C86-A7CD-A1AB216E4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1B58EC-DB97-4E47-91DC-F830389C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066D2C-66A6-4A06-801A-4ABD206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1C0B2-AD3F-4C9B-9219-892B56EE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F802D1-521E-47D5-B326-4587A727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5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2D3A6-4C66-425A-B7D7-2FE7FE48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6E95D0-F69A-41FF-B0BE-28703310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F0FA2A-22B8-4F62-B603-FD77A0DE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BCE78D-F646-4D0A-9340-0175FFE9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0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656710-691D-4B31-B4A6-45C90316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01CA2A-4EBB-45DE-A2CC-22B81F4C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6A238-5E33-4255-85F9-6673DC5D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3918-EBA9-498C-977C-7CBE5AEE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D3538-75E0-4AED-A4E0-F02E536A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2A497-C55B-4271-9C68-2F9EF8A2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893F2-D39E-4952-B09C-95643701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F3C1B-319D-4188-844E-7B6F6C27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04C5E-B5E6-4563-8BDF-A100087E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2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64075-6300-4141-9AE2-51E9B531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B65E92-C93E-42BF-94A9-F38BDF658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45537-AD5D-4F55-899B-0C18C80F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8DD0D-D26F-471A-88BB-C0824FD7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EB299-4CB0-41D6-A1D1-C49E262C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7BB52-769F-4D77-B1E9-47DF10EB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CE1F05-55CB-43D3-8091-E9B3D876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020DF-47D2-4191-AC0F-1A459A32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6207F-45E4-4A5F-A750-7BB555591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F05E-3C3D-4FB8-9C0E-FF526127AEE7}" type="datetimeFigureOut">
              <a:rPr lang="zh-CN" altLang="en-US" smtClean="0"/>
              <a:t>2019/4/6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069AF-65E6-4A56-8361-CF691F098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7AE22-B11E-4126-98FA-1326E8430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DA51-DF16-4B5B-9565-2E2A47E97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F32DCD-727B-437F-81BF-3077600E39E5}"/>
              </a:ext>
            </a:extLst>
          </p:cNvPr>
          <p:cNvSpPr txBox="1"/>
          <p:nvPr/>
        </p:nvSpPr>
        <p:spPr>
          <a:xfrm>
            <a:off x="282703" y="76383"/>
            <a:ext cx="38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Poj2488</a:t>
            </a:r>
            <a:r>
              <a:rPr lang="zh-CN" altLang="en-US" dirty="0"/>
              <a:t>（深搜</a:t>
            </a:r>
            <a:r>
              <a:rPr lang="en-US" altLang="zh-CN" dirty="0"/>
              <a:t>+</a:t>
            </a:r>
            <a:r>
              <a:rPr lang="zh-CN" altLang="en-US" dirty="0"/>
              <a:t>回溯）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2E26EE-A9C5-4660-9BA0-4B9E6FB2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15"/>
            <a:ext cx="8180408" cy="1322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AFC703-6AD1-4F4F-B07D-9B9843631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619" y="655785"/>
            <a:ext cx="6658381" cy="1112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018050-D52D-471D-8834-269DF6680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396" y="187201"/>
            <a:ext cx="1281249" cy="11121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9EF2CC-99F9-4444-88AE-1BEF2DFE9527}"/>
              </a:ext>
            </a:extLst>
          </p:cNvPr>
          <p:cNvSpPr txBox="1"/>
          <p:nvPr/>
        </p:nvSpPr>
        <p:spPr>
          <a:xfrm>
            <a:off x="0" y="2091179"/>
            <a:ext cx="476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题目大意为：在一个国际</a:t>
            </a:r>
            <a:r>
              <a:rPr lang="en-US" altLang="zh-CN" dirty="0"/>
              <a:t>8*8</a:t>
            </a:r>
            <a:r>
              <a:rPr lang="zh-CN" altLang="en-US" dirty="0"/>
              <a:t>的国际象棋棋盘上，从左上角起点开始，按照马的走法将给定尺寸</a:t>
            </a:r>
            <a:r>
              <a:rPr lang="en-US" altLang="zh-CN" dirty="0"/>
              <a:t>p*q</a:t>
            </a:r>
            <a:r>
              <a:rPr lang="zh-CN" altLang="en-US" dirty="0"/>
              <a:t>的整个棋盘遍历一遍，并按照字典序（列为字母序，行为数字序）输出路径。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B4D115-6E53-4623-B3EA-6921F35B7553}"/>
              </a:ext>
            </a:extLst>
          </p:cNvPr>
          <p:cNvSpPr txBox="1"/>
          <p:nvPr/>
        </p:nvSpPr>
        <p:spPr>
          <a:xfrm>
            <a:off x="-89555" y="3429000"/>
            <a:ext cx="4939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思路：先定义两个一维数组或一个二维数组用来操作马的走法，由于路径需要按照字典序输出，因此走法数组的定义是固定的。接下去就是用</a:t>
            </a:r>
            <a:r>
              <a:rPr lang="en-US" altLang="zh-CN" dirty="0" err="1"/>
              <a:t>dfs</a:t>
            </a:r>
            <a:r>
              <a:rPr lang="zh-CN" altLang="en-US" dirty="0"/>
              <a:t>遍历整个棋盘了（运用回溯的目的就是回到最开始走的那个点，若只运用</a:t>
            </a:r>
            <a:r>
              <a:rPr lang="en-US" altLang="zh-CN" dirty="0" err="1"/>
              <a:t>dfs</a:t>
            </a:r>
            <a:r>
              <a:rPr lang="zh-CN" altLang="en-US" dirty="0"/>
              <a:t>，路线行不通的点会被记作已经被遍历的点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E34ED7-8DBB-4DA3-9007-8180441E8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555" y="2078303"/>
            <a:ext cx="4155457" cy="1680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EBDF4E-A897-467A-88E7-AB7DACD00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091" y="3764095"/>
            <a:ext cx="5632515" cy="26511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17A1AE-73D5-4EFA-9860-D88C302FD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0702" y="1760414"/>
            <a:ext cx="2307706" cy="20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636E71-A3D7-4C34-B736-FFB712850571}"/>
              </a:ext>
            </a:extLst>
          </p:cNvPr>
          <p:cNvSpPr txBox="1"/>
          <p:nvPr/>
        </p:nvSpPr>
        <p:spPr>
          <a:xfrm>
            <a:off x="434340" y="30861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Poj1503</a:t>
            </a:r>
            <a:r>
              <a:rPr lang="zh-CN" altLang="en-US" dirty="0"/>
              <a:t>（大整数相加）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CCC4F0-BFE1-4665-867F-6EEFD771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853"/>
            <a:ext cx="5292090" cy="1062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BDDAC1-9FC6-4330-BDE2-AFD912C5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604" y="171093"/>
            <a:ext cx="2634615" cy="19155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896BE76-DB63-4AF9-90F0-3469B7421AEA}"/>
              </a:ext>
            </a:extLst>
          </p:cNvPr>
          <p:cNvSpPr txBox="1"/>
          <p:nvPr/>
        </p:nvSpPr>
        <p:spPr>
          <a:xfrm>
            <a:off x="71913" y="2642489"/>
            <a:ext cx="5148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思路：由于输入的顺序与计算的顺序不同，因此我们在进行加法操作前，最好将从末尾开始处理，用一个正序的数组接受结果，这里接受结果的数组是一个</a:t>
            </a:r>
            <a:r>
              <a:rPr lang="en-US" altLang="zh-CN" dirty="0"/>
              <a:t>int</a:t>
            </a:r>
            <a:r>
              <a:rPr lang="zh-CN" altLang="en-US" dirty="0"/>
              <a:t>数组，遍历字符串，将字符数组的每一位都转变成数字，累加到结果数组中，再用一个变量</a:t>
            </a:r>
            <a:r>
              <a:rPr lang="en-US" altLang="zh-CN" dirty="0"/>
              <a:t>c</a:t>
            </a:r>
            <a:r>
              <a:rPr lang="zh-CN" altLang="en-US" dirty="0"/>
              <a:t>来记录进位，若相加结果大于</a:t>
            </a:r>
            <a:r>
              <a:rPr lang="en-US" altLang="zh-CN" dirty="0"/>
              <a:t>10</a:t>
            </a:r>
            <a:r>
              <a:rPr lang="zh-CN" altLang="en-US" dirty="0"/>
              <a:t>，则认为需要进位，将相加结果除以</a:t>
            </a:r>
            <a:r>
              <a:rPr lang="en-US" altLang="zh-CN" dirty="0"/>
              <a:t>10</a:t>
            </a:r>
            <a:r>
              <a:rPr lang="zh-CN" altLang="en-US" dirty="0"/>
              <a:t>即可得到需要进位的</a:t>
            </a:r>
            <a:r>
              <a:rPr lang="en-US" altLang="zh-CN" dirty="0"/>
              <a:t>c</a:t>
            </a:r>
            <a:r>
              <a:rPr lang="zh-CN" altLang="en-US" dirty="0"/>
              <a:t>的结果，再将相加结果取余，以完成进位，在遍历完数组之后，还必须检查最后一次相加是否存在进位的情况。最后倒序输出结果数组。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A76DD6-ED1F-42EF-8874-7EB181AE3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2224130"/>
            <a:ext cx="7323699" cy="30925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AF4D74-0CED-4E9E-B1CF-7A7267825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640" y="5349214"/>
            <a:ext cx="5010150" cy="18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4BEA41-4818-4222-91C2-7E2C8CF1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968"/>
            <a:ext cx="7258050" cy="12976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C3BF51-823A-43B7-A509-9EEA410D0C69}"/>
              </a:ext>
            </a:extLst>
          </p:cNvPr>
          <p:cNvSpPr txBox="1"/>
          <p:nvPr/>
        </p:nvSpPr>
        <p:spPr>
          <a:xfrm>
            <a:off x="388620" y="320040"/>
            <a:ext cx="390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Pta</a:t>
            </a:r>
            <a:r>
              <a:rPr lang="zh-CN" altLang="en-US" dirty="0"/>
              <a:t>旅游规划（单源最短路径）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ADB984-6D4B-4314-AAEE-740771E1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045" y="0"/>
            <a:ext cx="6534150" cy="1038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8F93FD-FAF4-40C4-9524-1ABED7F4D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195" y="0"/>
            <a:ext cx="1868805" cy="24939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9403A8-84BB-4156-8E3D-8F0150583CA6}"/>
              </a:ext>
            </a:extLst>
          </p:cNvPr>
          <p:cNvSpPr txBox="1"/>
          <p:nvPr/>
        </p:nvSpPr>
        <p:spPr>
          <a:xfrm>
            <a:off x="297180" y="273177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思路：本题是对最短路径的直接应用，唯一需要注意的是在遍历时需要对权值进行计算，确保路径最短且权值和最小。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F5C35B-C0EC-4558-AA10-E3125F512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045" y="2265622"/>
            <a:ext cx="5941695" cy="1066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A2C721-2A77-4C1A-A463-F57CB4550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580" y="3331934"/>
            <a:ext cx="5776913" cy="29003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4AC08A-EFD9-4194-9BE9-26409FB99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120" y="3592086"/>
            <a:ext cx="5062538" cy="24318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A97F56-77BE-440B-8C15-E022B75837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5720" y="4305137"/>
            <a:ext cx="5062538" cy="22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1503</Words>
  <Application>Microsoft Office PowerPoint</Application>
  <PresentationFormat>宽屏</PresentationFormat>
  <Paragraphs>229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19</cp:revision>
  <dcterms:created xsi:type="dcterms:W3CDTF">2019-04-04T06:19:19Z</dcterms:created>
  <dcterms:modified xsi:type="dcterms:W3CDTF">2019-04-06T13:16:37Z</dcterms:modified>
</cp:coreProperties>
</file>