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7" r:id="rId3"/>
    <p:sldId id="258" r:id="rId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C694A4-5247-480D-8C5E-25D33AC1DC5A}" type="datetimeFigureOut">
              <a:rPr lang="zh-CN" altLang="en-US" smtClean="0"/>
              <a:t>2019/2/22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A3FD34-83E4-4393-9B4B-200BEA25FC29}" type="slidenum">
              <a:rPr lang="zh-CN" altLang="en-US" smtClean="0"/>
              <a:t>‹#›</a:t>
            </a:fld>
            <a:endParaRPr lang="zh-CN" altLang="en-US"/>
          </a:p>
        </p:txBody>
      </p:sp>
    </p:spTree>
    <p:extLst>
      <p:ext uri="{BB962C8B-B14F-4D97-AF65-F5344CB8AC3E}">
        <p14:creationId xmlns:p14="http://schemas.microsoft.com/office/powerpoint/2010/main" val="1882173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#include&lt;iostream&gt;</a:t>
            </a:r>
          </a:p>
          <a:p>
            <a:r>
              <a:rPr lang="en-US" altLang="zh-CN" dirty="0"/>
              <a:t>using namespace std;</a:t>
            </a:r>
          </a:p>
          <a:p>
            <a:r>
              <a:rPr lang="en-US" altLang="zh-CN" dirty="0"/>
              <a:t>int partition(int </a:t>
            </a:r>
            <a:r>
              <a:rPr lang="en-US" altLang="zh-CN" dirty="0" err="1"/>
              <a:t>arr</a:t>
            </a:r>
            <a:r>
              <a:rPr lang="en-US" altLang="zh-CN" dirty="0"/>
              <a:t>[],int </a:t>
            </a:r>
            <a:r>
              <a:rPr lang="en-US" altLang="zh-CN" dirty="0" err="1"/>
              <a:t>left,int</a:t>
            </a:r>
            <a:r>
              <a:rPr lang="en-US" altLang="zh-CN" dirty="0"/>
              <a:t> right){</a:t>
            </a:r>
          </a:p>
          <a:p>
            <a:r>
              <a:rPr lang="en-US" altLang="zh-CN" dirty="0"/>
              <a:t>	int </a:t>
            </a:r>
            <a:r>
              <a:rPr lang="en-US" altLang="zh-CN" dirty="0" err="1"/>
              <a:t>leftindex</a:t>
            </a:r>
            <a:r>
              <a:rPr lang="en-US" altLang="zh-CN" dirty="0"/>
              <a:t> = left;</a:t>
            </a:r>
          </a:p>
          <a:p>
            <a:r>
              <a:rPr lang="en-US" altLang="zh-CN" dirty="0"/>
              <a:t>	int </a:t>
            </a:r>
            <a:r>
              <a:rPr lang="en-US" altLang="zh-CN" dirty="0" err="1"/>
              <a:t>rightindex</a:t>
            </a:r>
            <a:r>
              <a:rPr lang="en-US" altLang="zh-CN" dirty="0"/>
              <a:t> = right;</a:t>
            </a:r>
          </a:p>
          <a:p>
            <a:r>
              <a:rPr lang="en-US" altLang="zh-CN" dirty="0"/>
              <a:t>	int temp = </a:t>
            </a:r>
            <a:r>
              <a:rPr lang="en-US" altLang="zh-CN" dirty="0" err="1"/>
              <a:t>arr</a:t>
            </a:r>
            <a:r>
              <a:rPr lang="en-US" altLang="zh-CN" dirty="0"/>
              <a:t>[</a:t>
            </a:r>
            <a:r>
              <a:rPr lang="en-US" altLang="zh-CN" dirty="0" err="1"/>
              <a:t>rightindex</a:t>
            </a:r>
            <a:r>
              <a:rPr lang="en-US" altLang="zh-CN" dirty="0"/>
              <a:t>];</a:t>
            </a:r>
          </a:p>
          <a:p>
            <a:r>
              <a:rPr lang="en-US" altLang="zh-CN" dirty="0"/>
              <a:t>	while(</a:t>
            </a:r>
            <a:r>
              <a:rPr lang="en-US" altLang="zh-CN" dirty="0" err="1"/>
              <a:t>leftindex</a:t>
            </a:r>
            <a:r>
              <a:rPr lang="en-US" altLang="zh-CN" dirty="0"/>
              <a:t> != </a:t>
            </a:r>
            <a:r>
              <a:rPr lang="en-US" altLang="zh-CN" dirty="0" err="1"/>
              <a:t>rightindex</a:t>
            </a:r>
            <a:r>
              <a:rPr lang="en-US" altLang="zh-CN" dirty="0"/>
              <a:t>){</a:t>
            </a:r>
          </a:p>
          <a:p>
            <a:r>
              <a:rPr lang="en-US" altLang="zh-CN" dirty="0"/>
              <a:t>		while(</a:t>
            </a:r>
            <a:r>
              <a:rPr lang="en-US" altLang="zh-CN" dirty="0" err="1"/>
              <a:t>arr</a:t>
            </a:r>
            <a:r>
              <a:rPr lang="en-US" altLang="zh-CN" dirty="0"/>
              <a:t>[</a:t>
            </a:r>
            <a:r>
              <a:rPr lang="en-US" altLang="zh-CN" dirty="0" err="1"/>
              <a:t>leftindex</a:t>
            </a:r>
            <a:r>
              <a:rPr lang="en-US" altLang="zh-CN" dirty="0"/>
              <a:t>] &lt;= temp &amp;&amp; </a:t>
            </a:r>
            <a:r>
              <a:rPr lang="en-US" altLang="zh-CN" dirty="0" err="1"/>
              <a:t>leftindex</a:t>
            </a:r>
            <a:r>
              <a:rPr lang="en-US" altLang="zh-CN" dirty="0"/>
              <a:t> &lt; </a:t>
            </a:r>
            <a:r>
              <a:rPr lang="en-US" altLang="zh-CN" dirty="0" err="1"/>
              <a:t>rightindex</a:t>
            </a:r>
            <a:r>
              <a:rPr lang="en-US" altLang="zh-CN" dirty="0"/>
              <a:t>){</a:t>
            </a:r>
          </a:p>
          <a:p>
            <a:r>
              <a:rPr lang="en-US" altLang="zh-CN" dirty="0"/>
              <a:t>			</a:t>
            </a:r>
            <a:r>
              <a:rPr lang="en-US" altLang="zh-CN" dirty="0" err="1"/>
              <a:t>leftindex</a:t>
            </a:r>
            <a:r>
              <a:rPr lang="en-US" altLang="zh-CN" dirty="0"/>
              <a:t>++;</a:t>
            </a:r>
          </a:p>
          <a:p>
            <a:r>
              <a:rPr lang="en-US" altLang="zh-CN" dirty="0"/>
              <a:t>		}</a:t>
            </a:r>
          </a:p>
          <a:p>
            <a:r>
              <a:rPr lang="en-US" altLang="zh-CN" dirty="0"/>
              <a:t>		if(</a:t>
            </a:r>
            <a:r>
              <a:rPr lang="en-US" altLang="zh-CN" dirty="0" err="1"/>
              <a:t>leftindex</a:t>
            </a:r>
            <a:r>
              <a:rPr lang="en-US" altLang="zh-CN" dirty="0"/>
              <a:t> &lt; </a:t>
            </a:r>
            <a:r>
              <a:rPr lang="en-US" altLang="zh-CN" dirty="0" err="1"/>
              <a:t>rightindex</a:t>
            </a:r>
            <a:r>
              <a:rPr lang="en-US" altLang="zh-CN" dirty="0"/>
              <a:t>){</a:t>
            </a:r>
          </a:p>
          <a:p>
            <a:r>
              <a:rPr lang="en-US" altLang="zh-CN" dirty="0"/>
              <a:t>			</a:t>
            </a:r>
            <a:r>
              <a:rPr lang="en-US" altLang="zh-CN" dirty="0" err="1"/>
              <a:t>arr</a:t>
            </a:r>
            <a:r>
              <a:rPr lang="en-US" altLang="zh-CN" dirty="0"/>
              <a:t>[</a:t>
            </a:r>
            <a:r>
              <a:rPr lang="en-US" altLang="zh-CN" dirty="0" err="1"/>
              <a:t>rightindex</a:t>
            </a:r>
            <a:r>
              <a:rPr lang="en-US" altLang="zh-CN" dirty="0"/>
              <a:t>] = </a:t>
            </a:r>
            <a:r>
              <a:rPr lang="en-US" altLang="zh-CN" dirty="0" err="1"/>
              <a:t>arr</a:t>
            </a:r>
            <a:r>
              <a:rPr lang="en-US" altLang="zh-CN" dirty="0"/>
              <a:t>[</a:t>
            </a:r>
            <a:r>
              <a:rPr lang="en-US" altLang="zh-CN" dirty="0" err="1"/>
              <a:t>leftindex</a:t>
            </a:r>
            <a:r>
              <a:rPr lang="en-US" altLang="zh-CN" dirty="0"/>
              <a:t>];</a:t>
            </a:r>
          </a:p>
          <a:p>
            <a:r>
              <a:rPr lang="en-US" altLang="zh-CN" dirty="0"/>
              <a:t>			</a:t>
            </a:r>
            <a:r>
              <a:rPr lang="en-US" altLang="zh-CN" dirty="0" err="1"/>
              <a:t>rightindex</a:t>
            </a:r>
            <a:r>
              <a:rPr lang="en-US" altLang="zh-CN" dirty="0"/>
              <a:t>--;</a:t>
            </a:r>
          </a:p>
          <a:p>
            <a:r>
              <a:rPr lang="en-US" altLang="zh-CN" dirty="0"/>
              <a:t>		}</a:t>
            </a:r>
          </a:p>
          <a:p>
            <a:r>
              <a:rPr lang="en-US" altLang="zh-CN" dirty="0"/>
              <a:t>		while(</a:t>
            </a:r>
            <a:r>
              <a:rPr lang="en-US" altLang="zh-CN" dirty="0" err="1"/>
              <a:t>arr</a:t>
            </a:r>
            <a:r>
              <a:rPr lang="en-US" altLang="zh-CN" dirty="0"/>
              <a:t>[</a:t>
            </a:r>
            <a:r>
              <a:rPr lang="en-US" altLang="zh-CN" dirty="0" err="1"/>
              <a:t>rightindex</a:t>
            </a:r>
            <a:r>
              <a:rPr lang="en-US" altLang="zh-CN" dirty="0"/>
              <a:t>] &gt;= temp &amp;&amp; </a:t>
            </a:r>
            <a:r>
              <a:rPr lang="en-US" altLang="zh-CN" dirty="0" err="1"/>
              <a:t>leftindex</a:t>
            </a:r>
            <a:r>
              <a:rPr lang="en-US" altLang="zh-CN" dirty="0"/>
              <a:t> &lt; </a:t>
            </a:r>
            <a:r>
              <a:rPr lang="en-US" altLang="zh-CN" dirty="0" err="1"/>
              <a:t>rightindex</a:t>
            </a:r>
            <a:r>
              <a:rPr lang="en-US" altLang="zh-CN" dirty="0"/>
              <a:t>){</a:t>
            </a:r>
          </a:p>
          <a:p>
            <a:r>
              <a:rPr lang="en-US" altLang="zh-CN" dirty="0"/>
              <a:t>			</a:t>
            </a:r>
            <a:r>
              <a:rPr lang="en-US" altLang="zh-CN" dirty="0" err="1"/>
              <a:t>rightindex</a:t>
            </a:r>
            <a:r>
              <a:rPr lang="en-US" altLang="zh-CN" dirty="0"/>
              <a:t>--;</a:t>
            </a:r>
          </a:p>
          <a:p>
            <a:r>
              <a:rPr lang="en-US" altLang="zh-CN" dirty="0"/>
              <a:t>		}</a:t>
            </a:r>
          </a:p>
          <a:p>
            <a:r>
              <a:rPr lang="en-US" altLang="zh-CN" dirty="0"/>
              <a:t>		if(</a:t>
            </a:r>
            <a:r>
              <a:rPr lang="en-US" altLang="zh-CN" dirty="0" err="1"/>
              <a:t>leftindex</a:t>
            </a:r>
            <a:r>
              <a:rPr lang="en-US" altLang="zh-CN" dirty="0"/>
              <a:t> &gt; </a:t>
            </a:r>
            <a:r>
              <a:rPr lang="en-US" altLang="zh-CN" dirty="0" err="1"/>
              <a:t>rightindex</a:t>
            </a:r>
            <a:r>
              <a:rPr lang="en-US" altLang="zh-CN" dirty="0"/>
              <a:t>){</a:t>
            </a:r>
          </a:p>
          <a:p>
            <a:r>
              <a:rPr lang="en-US" altLang="zh-CN" dirty="0"/>
              <a:t>			</a:t>
            </a:r>
            <a:r>
              <a:rPr lang="en-US" altLang="zh-CN" dirty="0" err="1"/>
              <a:t>arr</a:t>
            </a:r>
            <a:r>
              <a:rPr lang="en-US" altLang="zh-CN" dirty="0"/>
              <a:t>[</a:t>
            </a:r>
            <a:r>
              <a:rPr lang="en-US" altLang="zh-CN" dirty="0" err="1"/>
              <a:t>leftindex</a:t>
            </a:r>
            <a:r>
              <a:rPr lang="en-US" altLang="zh-CN" dirty="0"/>
              <a:t>] = </a:t>
            </a:r>
            <a:r>
              <a:rPr lang="en-US" altLang="zh-CN" dirty="0" err="1"/>
              <a:t>arr</a:t>
            </a:r>
            <a:r>
              <a:rPr lang="en-US" altLang="zh-CN" dirty="0"/>
              <a:t>[</a:t>
            </a:r>
            <a:r>
              <a:rPr lang="en-US" altLang="zh-CN" dirty="0" err="1"/>
              <a:t>rightindex</a:t>
            </a:r>
            <a:r>
              <a:rPr lang="en-US" altLang="zh-CN" dirty="0"/>
              <a:t>];</a:t>
            </a:r>
          </a:p>
          <a:p>
            <a:r>
              <a:rPr lang="en-US" altLang="zh-CN" dirty="0"/>
              <a:t>			</a:t>
            </a:r>
            <a:r>
              <a:rPr lang="en-US" altLang="zh-CN" dirty="0" err="1"/>
              <a:t>leftindex</a:t>
            </a:r>
            <a:r>
              <a:rPr lang="en-US" altLang="zh-CN" dirty="0"/>
              <a:t>++;</a:t>
            </a:r>
          </a:p>
          <a:p>
            <a:r>
              <a:rPr lang="en-US" altLang="zh-CN" dirty="0"/>
              <a:t>		}</a:t>
            </a:r>
          </a:p>
          <a:p>
            <a:r>
              <a:rPr lang="en-US" altLang="zh-CN" dirty="0"/>
              <a:t>	}</a:t>
            </a:r>
          </a:p>
          <a:p>
            <a:r>
              <a:rPr lang="en-US" altLang="zh-CN" dirty="0"/>
              <a:t>	</a:t>
            </a:r>
            <a:r>
              <a:rPr lang="en-US" altLang="zh-CN" dirty="0" err="1"/>
              <a:t>arr</a:t>
            </a:r>
            <a:r>
              <a:rPr lang="en-US" altLang="zh-CN" dirty="0"/>
              <a:t>[</a:t>
            </a:r>
            <a:r>
              <a:rPr lang="en-US" altLang="zh-CN" dirty="0" err="1"/>
              <a:t>leftindex</a:t>
            </a:r>
            <a:r>
              <a:rPr lang="en-US" altLang="zh-CN" dirty="0"/>
              <a:t>] = temp;</a:t>
            </a:r>
          </a:p>
          <a:p>
            <a:r>
              <a:rPr lang="en-US" altLang="zh-CN" dirty="0"/>
              <a:t>	return </a:t>
            </a:r>
            <a:r>
              <a:rPr lang="en-US" altLang="zh-CN" dirty="0" err="1"/>
              <a:t>leftindex</a:t>
            </a:r>
            <a:r>
              <a:rPr lang="en-US" altLang="zh-CN" dirty="0"/>
              <a:t>;</a:t>
            </a:r>
          </a:p>
          <a:p>
            <a:r>
              <a:rPr lang="en-US" altLang="zh-CN" dirty="0"/>
              <a:t>} </a:t>
            </a:r>
          </a:p>
          <a:p>
            <a:r>
              <a:rPr lang="en-US" altLang="zh-CN" dirty="0"/>
              <a:t>void </a:t>
            </a:r>
            <a:r>
              <a:rPr lang="en-US" altLang="zh-CN" dirty="0" err="1"/>
              <a:t>Quick_sort</a:t>
            </a:r>
            <a:r>
              <a:rPr lang="en-US" altLang="zh-CN" dirty="0"/>
              <a:t>(int </a:t>
            </a:r>
            <a:r>
              <a:rPr lang="en-US" altLang="zh-CN" dirty="0" err="1"/>
              <a:t>arr</a:t>
            </a:r>
            <a:r>
              <a:rPr lang="en-US" altLang="zh-CN" dirty="0"/>
              <a:t>[],int </a:t>
            </a:r>
            <a:r>
              <a:rPr lang="en-US" altLang="zh-CN" dirty="0" err="1"/>
              <a:t>left,int</a:t>
            </a:r>
            <a:r>
              <a:rPr lang="en-US" altLang="zh-CN" dirty="0"/>
              <a:t> right){</a:t>
            </a:r>
          </a:p>
          <a:p>
            <a:r>
              <a:rPr lang="en-US" altLang="zh-CN" dirty="0"/>
              <a:t>	if(right &lt;= left){</a:t>
            </a:r>
          </a:p>
          <a:p>
            <a:r>
              <a:rPr lang="en-US" altLang="zh-CN" dirty="0"/>
              <a:t>		return;</a:t>
            </a:r>
          </a:p>
          <a:p>
            <a:r>
              <a:rPr lang="en-US" altLang="zh-CN" dirty="0"/>
              <a:t>	}</a:t>
            </a:r>
          </a:p>
          <a:p>
            <a:r>
              <a:rPr lang="en-US" altLang="zh-CN" dirty="0"/>
              <a:t>	int pivot = (left + right) / 2;</a:t>
            </a:r>
          </a:p>
          <a:p>
            <a:r>
              <a:rPr lang="en-US" altLang="zh-CN" dirty="0"/>
              <a:t>	swap(</a:t>
            </a:r>
            <a:r>
              <a:rPr lang="en-US" altLang="zh-CN" dirty="0" err="1"/>
              <a:t>arr</a:t>
            </a:r>
            <a:r>
              <a:rPr lang="en-US" altLang="zh-CN" dirty="0"/>
              <a:t>[pivot],</a:t>
            </a:r>
            <a:r>
              <a:rPr lang="en-US" altLang="zh-CN" dirty="0" err="1"/>
              <a:t>arr</a:t>
            </a:r>
            <a:r>
              <a:rPr lang="en-US" altLang="zh-CN" dirty="0"/>
              <a:t>[right]);</a:t>
            </a:r>
          </a:p>
          <a:p>
            <a:r>
              <a:rPr lang="en-US" altLang="zh-CN" dirty="0"/>
              <a:t>	pivot = partition(</a:t>
            </a:r>
            <a:r>
              <a:rPr lang="en-US" altLang="zh-CN" dirty="0" err="1"/>
              <a:t>arr,left,right</a:t>
            </a:r>
            <a:r>
              <a:rPr lang="en-US" altLang="zh-CN" dirty="0"/>
              <a:t>);</a:t>
            </a:r>
          </a:p>
          <a:p>
            <a:r>
              <a:rPr lang="en-US" altLang="zh-CN" dirty="0"/>
              <a:t>	</a:t>
            </a:r>
            <a:r>
              <a:rPr lang="en-US" altLang="zh-CN" dirty="0" err="1"/>
              <a:t>Quick_sort</a:t>
            </a:r>
            <a:r>
              <a:rPr lang="en-US" altLang="zh-CN" dirty="0"/>
              <a:t>(arr,left,pivot-1);</a:t>
            </a:r>
          </a:p>
          <a:p>
            <a:r>
              <a:rPr lang="en-US" altLang="zh-CN" dirty="0"/>
              <a:t>	</a:t>
            </a:r>
            <a:r>
              <a:rPr lang="en-US" altLang="zh-CN" dirty="0" err="1"/>
              <a:t>Quick_sort</a:t>
            </a:r>
            <a:r>
              <a:rPr lang="en-US" altLang="zh-CN" dirty="0"/>
              <a:t>(arr,pivot+1,right); 	 </a:t>
            </a:r>
          </a:p>
          <a:p>
            <a:r>
              <a:rPr lang="en-US" altLang="zh-CN" dirty="0"/>
              <a:t>} </a:t>
            </a:r>
          </a:p>
          <a:p>
            <a:r>
              <a:rPr lang="en-US" altLang="zh-CN" dirty="0"/>
              <a:t>int main(void){</a:t>
            </a:r>
          </a:p>
          <a:p>
            <a:r>
              <a:rPr lang="en-US" altLang="zh-CN" dirty="0"/>
              <a:t>	int </a:t>
            </a:r>
            <a:r>
              <a:rPr lang="en-US" altLang="zh-CN" dirty="0" err="1"/>
              <a:t>arr</a:t>
            </a:r>
            <a:r>
              <a:rPr lang="en-US" altLang="zh-CN" dirty="0"/>
              <a:t>[5] = {1,3,2,5,4};</a:t>
            </a:r>
          </a:p>
          <a:p>
            <a:r>
              <a:rPr lang="en-US" altLang="zh-CN" dirty="0"/>
              <a:t>	int </a:t>
            </a:r>
            <a:r>
              <a:rPr lang="en-US" altLang="zh-CN" dirty="0" err="1"/>
              <a:t>len</a:t>
            </a:r>
            <a:r>
              <a:rPr lang="en-US" altLang="zh-CN" dirty="0"/>
              <a:t> = 5;</a:t>
            </a:r>
          </a:p>
          <a:p>
            <a:r>
              <a:rPr lang="en-US" altLang="zh-CN" dirty="0"/>
              <a:t>	</a:t>
            </a:r>
            <a:r>
              <a:rPr lang="en-US" altLang="zh-CN" dirty="0" err="1"/>
              <a:t>Quick_sort</a:t>
            </a:r>
            <a:r>
              <a:rPr lang="en-US" altLang="zh-CN" dirty="0"/>
              <a:t>(arr,0,len-1);</a:t>
            </a:r>
          </a:p>
          <a:p>
            <a:r>
              <a:rPr lang="en-US" altLang="zh-CN" dirty="0"/>
              <a:t>	for(int </a:t>
            </a:r>
            <a:r>
              <a:rPr lang="en-US" altLang="zh-CN" dirty="0" err="1"/>
              <a:t>i</a:t>
            </a:r>
            <a:r>
              <a:rPr lang="en-US" altLang="zh-CN" dirty="0"/>
              <a:t> = 0;i &lt; </a:t>
            </a:r>
            <a:r>
              <a:rPr lang="en-US" altLang="zh-CN" dirty="0" err="1"/>
              <a:t>len;i</a:t>
            </a:r>
            <a:r>
              <a:rPr lang="en-US" altLang="zh-CN" dirty="0"/>
              <a:t>++){</a:t>
            </a:r>
          </a:p>
          <a:p>
            <a:r>
              <a:rPr lang="en-US" altLang="zh-CN" dirty="0"/>
              <a:t>		</a:t>
            </a:r>
            <a:r>
              <a:rPr lang="en-US" altLang="zh-CN" dirty="0" err="1"/>
              <a:t>cout</a:t>
            </a:r>
            <a:r>
              <a:rPr lang="en-US" altLang="zh-CN" dirty="0"/>
              <a:t>&lt;&lt;</a:t>
            </a:r>
            <a:r>
              <a:rPr lang="en-US" altLang="zh-CN" dirty="0" err="1"/>
              <a:t>arr</a:t>
            </a:r>
            <a:r>
              <a:rPr lang="en-US" altLang="zh-CN" dirty="0"/>
              <a:t>[</a:t>
            </a:r>
            <a:r>
              <a:rPr lang="en-US" altLang="zh-CN" dirty="0" err="1"/>
              <a:t>i</a:t>
            </a:r>
            <a:r>
              <a:rPr lang="en-US" altLang="zh-CN" dirty="0"/>
              <a:t>]&lt;&lt;" ";</a:t>
            </a:r>
          </a:p>
          <a:p>
            <a:r>
              <a:rPr lang="en-US" altLang="zh-CN" dirty="0"/>
              <a:t>	}</a:t>
            </a:r>
          </a:p>
          <a:p>
            <a:r>
              <a:rPr lang="en-US" altLang="zh-CN" dirty="0"/>
              <a:t>	return 0;</a:t>
            </a:r>
          </a:p>
          <a:p>
            <a:r>
              <a:rPr lang="en-US" altLang="zh-CN" dirty="0"/>
              <a:t>}</a:t>
            </a:r>
            <a:endParaRPr lang="zh-CN" altLang="en-US" dirty="0"/>
          </a:p>
        </p:txBody>
      </p:sp>
      <p:sp>
        <p:nvSpPr>
          <p:cNvPr id="4" name="灯片编号占位符 3"/>
          <p:cNvSpPr>
            <a:spLocks noGrp="1"/>
          </p:cNvSpPr>
          <p:nvPr>
            <p:ph type="sldNum" sz="quarter" idx="5"/>
          </p:nvPr>
        </p:nvSpPr>
        <p:spPr/>
        <p:txBody>
          <a:bodyPr/>
          <a:lstStyle/>
          <a:p>
            <a:fld id="{52A3FD34-83E4-4393-9B4B-200BEA25FC29}" type="slidenum">
              <a:rPr lang="zh-CN" altLang="en-US" smtClean="0"/>
              <a:t>1</a:t>
            </a:fld>
            <a:endParaRPr lang="zh-CN" altLang="en-US"/>
          </a:p>
        </p:txBody>
      </p:sp>
    </p:spTree>
    <p:extLst>
      <p:ext uri="{BB962C8B-B14F-4D97-AF65-F5344CB8AC3E}">
        <p14:creationId xmlns:p14="http://schemas.microsoft.com/office/powerpoint/2010/main" val="3141409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E59C5E-77EC-411D-9815-1664BC0A55D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5C831C3-3D19-4E38-B652-F926C7B0FB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43CCAFA-F3C5-41C6-B079-AC37FCAA6635}"/>
              </a:ext>
            </a:extLst>
          </p:cNvPr>
          <p:cNvSpPr>
            <a:spLocks noGrp="1"/>
          </p:cNvSpPr>
          <p:nvPr>
            <p:ph type="dt" sz="half" idx="10"/>
          </p:nvPr>
        </p:nvSpPr>
        <p:spPr/>
        <p:txBody>
          <a:bodyPr/>
          <a:lstStyle/>
          <a:p>
            <a:fld id="{9441A67D-D40A-4B22-BADD-8039307E52FE}" type="datetimeFigureOut">
              <a:rPr lang="zh-CN" altLang="en-US" smtClean="0"/>
              <a:t>2019/2/22</a:t>
            </a:fld>
            <a:endParaRPr lang="zh-CN" altLang="en-US"/>
          </a:p>
        </p:txBody>
      </p:sp>
      <p:sp>
        <p:nvSpPr>
          <p:cNvPr id="5" name="页脚占位符 4">
            <a:extLst>
              <a:ext uri="{FF2B5EF4-FFF2-40B4-BE49-F238E27FC236}">
                <a16:creationId xmlns:a16="http://schemas.microsoft.com/office/drawing/2014/main" id="{CFADFEBC-61FE-4E44-8C34-DC928233EB7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795976E-45CE-492F-9C27-A8AC181DAC7F}"/>
              </a:ext>
            </a:extLst>
          </p:cNvPr>
          <p:cNvSpPr>
            <a:spLocks noGrp="1"/>
          </p:cNvSpPr>
          <p:nvPr>
            <p:ph type="sldNum" sz="quarter" idx="12"/>
          </p:nvPr>
        </p:nvSpPr>
        <p:spPr/>
        <p:txBody>
          <a:bodyPr/>
          <a:lstStyle/>
          <a:p>
            <a:fld id="{352B9FF9-06C8-4339-B6BC-642AFD3595B1}" type="slidenum">
              <a:rPr lang="zh-CN" altLang="en-US" smtClean="0"/>
              <a:t>‹#›</a:t>
            </a:fld>
            <a:endParaRPr lang="zh-CN" altLang="en-US"/>
          </a:p>
        </p:txBody>
      </p:sp>
    </p:spTree>
    <p:extLst>
      <p:ext uri="{BB962C8B-B14F-4D97-AF65-F5344CB8AC3E}">
        <p14:creationId xmlns:p14="http://schemas.microsoft.com/office/powerpoint/2010/main" val="4052077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5A2B5F-4F7B-4D0E-BB8D-2C159D32613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A5B01FC-2057-44E6-BF76-6C65C64472E9}"/>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A55125C-4D25-48EA-8A41-D269765A75FD}"/>
              </a:ext>
            </a:extLst>
          </p:cNvPr>
          <p:cNvSpPr>
            <a:spLocks noGrp="1"/>
          </p:cNvSpPr>
          <p:nvPr>
            <p:ph type="dt" sz="half" idx="10"/>
          </p:nvPr>
        </p:nvSpPr>
        <p:spPr/>
        <p:txBody>
          <a:bodyPr/>
          <a:lstStyle/>
          <a:p>
            <a:fld id="{9441A67D-D40A-4B22-BADD-8039307E52FE}" type="datetimeFigureOut">
              <a:rPr lang="zh-CN" altLang="en-US" smtClean="0"/>
              <a:t>2019/2/22</a:t>
            </a:fld>
            <a:endParaRPr lang="zh-CN" altLang="en-US"/>
          </a:p>
        </p:txBody>
      </p:sp>
      <p:sp>
        <p:nvSpPr>
          <p:cNvPr id="5" name="页脚占位符 4">
            <a:extLst>
              <a:ext uri="{FF2B5EF4-FFF2-40B4-BE49-F238E27FC236}">
                <a16:creationId xmlns:a16="http://schemas.microsoft.com/office/drawing/2014/main" id="{F50BD62D-9F57-47DE-8C88-9365CC58951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1E9B054-FAFF-4B57-B92E-C82B8D949F78}"/>
              </a:ext>
            </a:extLst>
          </p:cNvPr>
          <p:cNvSpPr>
            <a:spLocks noGrp="1"/>
          </p:cNvSpPr>
          <p:nvPr>
            <p:ph type="sldNum" sz="quarter" idx="12"/>
          </p:nvPr>
        </p:nvSpPr>
        <p:spPr/>
        <p:txBody>
          <a:bodyPr/>
          <a:lstStyle/>
          <a:p>
            <a:fld id="{352B9FF9-06C8-4339-B6BC-642AFD3595B1}" type="slidenum">
              <a:rPr lang="zh-CN" altLang="en-US" smtClean="0"/>
              <a:t>‹#›</a:t>
            </a:fld>
            <a:endParaRPr lang="zh-CN" altLang="en-US"/>
          </a:p>
        </p:txBody>
      </p:sp>
    </p:spTree>
    <p:extLst>
      <p:ext uri="{BB962C8B-B14F-4D97-AF65-F5344CB8AC3E}">
        <p14:creationId xmlns:p14="http://schemas.microsoft.com/office/powerpoint/2010/main" val="649828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893331E-C89F-4C7B-A471-0DBA353AA86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4695367-21F9-47A0-9CD4-90BAA56D3A7E}"/>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FB271FD-0224-4010-8B7D-CF3EB4309EF5}"/>
              </a:ext>
            </a:extLst>
          </p:cNvPr>
          <p:cNvSpPr>
            <a:spLocks noGrp="1"/>
          </p:cNvSpPr>
          <p:nvPr>
            <p:ph type="dt" sz="half" idx="10"/>
          </p:nvPr>
        </p:nvSpPr>
        <p:spPr/>
        <p:txBody>
          <a:bodyPr/>
          <a:lstStyle/>
          <a:p>
            <a:fld id="{9441A67D-D40A-4B22-BADD-8039307E52FE}" type="datetimeFigureOut">
              <a:rPr lang="zh-CN" altLang="en-US" smtClean="0"/>
              <a:t>2019/2/22</a:t>
            </a:fld>
            <a:endParaRPr lang="zh-CN" altLang="en-US"/>
          </a:p>
        </p:txBody>
      </p:sp>
      <p:sp>
        <p:nvSpPr>
          <p:cNvPr id="5" name="页脚占位符 4">
            <a:extLst>
              <a:ext uri="{FF2B5EF4-FFF2-40B4-BE49-F238E27FC236}">
                <a16:creationId xmlns:a16="http://schemas.microsoft.com/office/drawing/2014/main" id="{23F81B16-6F28-4C75-B5C9-0C36C964878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C70EB8F-FD0A-463D-B068-2E9BE02A69A9}"/>
              </a:ext>
            </a:extLst>
          </p:cNvPr>
          <p:cNvSpPr>
            <a:spLocks noGrp="1"/>
          </p:cNvSpPr>
          <p:nvPr>
            <p:ph type="sldNum" sz="quarter" idx="12"/>
          </p:nvPr>
        </p:nvSpPr>
        <p:spPr/>
        <p:txBody>
          <a:bodyPr/>
          <a:lstStyle/>
          <a:p>
            <a:fld id="{352B9FF9-06C8-4339-B6BC-642AFD3595B1}" type="slidenum">
              <a:rPr lang="zh-CN" altLang="en-US" smtClean="0"/>
              <a:t>‹#›</a:t>
            </a:fld>
            <a:endParaRPr lang="zh-CN" altLang="en-US"/>
          </a:p>
        </p:txBody>
      </p:sp>
    </p:spTree>
    <p:extLst>
      <p:ext uri="{BB962C8B-B14F-4D97-AF65-F5344CB8AC3E}">
        <p14:creationId xmlns:p14="http://schemas.microsoft.com/office/powerpoint/2010/main" val="2760681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48A153-5338-4A9F-A4D8-A593D39A761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25A999F-9D88-435C-8F3A-630129BE499F}"/>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D556574-BD58-4863-8CD7-DA8081EF0F51}"/>
              </a:ext>
            </a:extLst>
          </p:cNvPr>
          <p:cNvSpPr>
            <a:spLocks noGrp="1"/>
          </p:cNvSpPr>
          <p:nvPr>
            <p:ph type="dt" sz="half" idx="10"/>
          </p:nvPr>
        </p:nvSpPr>
        <p:spPr/>
        <p:txBody>
          <a:bodyPr/>
          <a:lstStyle/>
          <a:p>
            <a:fld id="{9441A67D-D40A-4B22-BADD-8039307E52FE}" type="datetimeFigureOut">
              <a:rPr lang="zh-CN" altLang="en-US" smtClean="0"/>
              <a:t>2019/2/22</a:t>
            </a:fld>
            <a:endParaRPr lang="zh-CN" altLang="en-US"/>
          </a:p>
        </p:txBody>
      </p:sp>
      <p:sp>
        <p:nvSpPr>
          <p:cNvPr id="5" name="页脚占位符 4">
            <a:extLst>
              <a:ext uri="{FF2B5EF4-FFF2-40B4-BE49-F238E27FC236}">
                <a16:creationId xmlns:a16="http://schemas.microsoft.com/office/drawing/2014/main" id="{3067CB45-B603-453D-9295-6492B3C1A98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E9E3F61-3D59-4F20-BC8E-026B280DF4D9}"/>
              </a:ext>
            </a:extLst>
          </p:cNvPr>
          <p:cNvSpPr>
            <a:spLocks noGrp="1"/>
          </p:cNvSpPr>
          <p:nvPr>
            <p:ph type="sldNum" sz="quarter" idx="12"/>
          </p:nvPr>
        </p:nvSpPr>
        <p:spPr/>
        <p:txBody>
          <a:bodyPr/>
          <a:lstStyle/>
          <a:p>
            <a:fld id="{352B9FF9-06C8-4339-B6BC-642AFD3595B1}" type="slidenum">
              <a:rPr lang="zh-CN" altLang="en-US" smtClean="0"/>
              <a:t>‹#›</a:t>
            </a:fld>
            <a:endParaRPr lang="zh-CN" altLang="en-US"/>
          </a:p>
        </p:txBody>
      </p:sp>
    </p:spTree>
    <p:extLst>
      <p:ext uri="{BB962C8B-B14F-4D97-AF65-F5344CB8AC3E}">
        <p14:creationId xmlns:p14="http://schemas.microsoft.com/office/powerpoint/2010/main" val="520268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5DE69C-F585-4B96-8F90-A5FA4557167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13570E8-1181-4EA2-BBFA-1D5EAC3F71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260A8183-E320-49C3-A46B-20F86127CBE4}"/>
              </a:ext>
            </a:extLst>
          </p:cNvPr>
          <p:cNvSpPr>
            <a:spLocks noGrp="1"/>
          </p:cNvSpPr>
          <p:nvPr>
            <p:ph type="dt" sz="half" idx="10"/>
          </p:nvPr>
        </p:nvSpPr>
        <p:spPr/>
        <p:txBody>
          <a:bodyPr/>
          <a:lstStyle/>
          <a:p>
            <a:fld id="{9441A67D-D40A-4B22-BADD-8039307E52FE}" type="datetimeFigureOut">
              <a:rPr lang="zh-CN" altLang="en-US" smtClean="0"/>
              <a:t>2019/2/22</a:t>
            </a:fld>
            <a:endParaRPr lang="zh-CN" altLang="en-US"/>
          </a:p>
        </p:txBody>
      </p:sp>
      <p:sp>
        <p:nvSpPr>
          <p:cNvPr id="5" name="页脚占位符 4">
            <a:extLst>
              <a:ext uri="{FF2B5EF4-FFF2-40B4-BE49-F238E27FC236}">
                <a16:creationId xmlns:a16="http://schemas.microsoft.com/office/drawing/2014/main" id="{793C0D5E-6768-4A51-B354-C2882950E6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C82CAE8-89D8-490E-ACF3-52483E98F83C}"/>
              </a:ext>
            </a:extLst>
          </p:cNvPr>
          <p:cNvSpPr>
            <a:spLocks noGrp="1"/>
          </p:cNvSpPr>
          <p:nvPr>
            <p:ph type="sldNum" sz="quarter" idx="12"/>
          </p:nvPr>
        </p:nvSpPr>
        <p:spPr/>
        <p:txBody>
          <a:bodyPr/>
          <a:lstStyle/>
          <a:p>
            <a:fld id="{352B9FF9-06C8-4339-B6BC-642AFD3595B1}" type="slidenum">
              <a:rPr lang="zh-CN" altLang="en-US" smtClean="0"/>
              <a:t>‹#›</a:t>
            </a:fld>
            <a:endParaRPr lang="zh-CN" altLang="en-US"/>
          </a:p>
        </p:txBody>
      </p:sp>
    </p:spTree>
    <p:extLst>
      <p:ext uri="{BB962C8B-B14F-4D97-AF65-F5344CB8AC3E}">
        <p14:creationId xmlns:p14="http://schemas.microsoft.com/office/powerpoint/2010/main" val="3702665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238595-77DB-4241-ADB7-A22AE859826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1AA95AD-8280-4C29-A8F1-91F1F4E6497E}"/>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67AB762C-14EB-478D-BB9E-C29CDB3FD920}"/>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A387B498-704A-468C-B1DC-AE3886CCBD6D}"/>
              </a:ext>
            </a:extLst>
          </p:cNvPr>
          <p:cNvSpPr>
            <a:spLocks noGrp="1"/>
          </p:cNvSpPr>
          <p:nvPr>
            <p:ph type="dt" sz="half" idx="10"/>
          </p:nvPr>
        </p:nvSpPr>
        <p:spPr/>
        <p:txBody>
          <a:bodyPr/>
          <a:lstStyle/>
          <a:p>
            <a:fld id="{9441A67D-D40A-4B22-BADD-8039307E52FE}" type="datetimeFigureOut">
              <a:rPr lang="zh-CN" altLang="en-US" smtClean="0"/>
              <a:t>2019/2/22</a:t>
            </a:fld>
            <a:endParaRPr lang="zh-CN" altLang="en-US"/>
          </a:p>
        </p:txBody>
      </p:sp>
      <p:sp>
        <p:nvSpPr>
          <p:cNvPr id="6" name="页脚占位符 5">
            <a:extLst>
              <a:ext uri="{FF2B5EF4-FFF2-40B4-BE49-F238E27FC236}">
                <a16:creationId xmlns:a16="http://schemas.microsoft.com/office/drawing/2014/main" id="{074519BC-38A6-4E1E-87BB-1EF1FA73B33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5F143D8-ACB8-4EF9-B678-149527882550}"/>
              </a:ext>
            </a:extLst>
          </p:cNvPr>
          <p:cNvSpPr>
            <a:spLocks noGrp="1"/>
          </p:cNvSpPr>
          <p:nvPr>
            <p:ph type="sldNum" sz="quarter" idx="12"/>
          </p:nvPr>
        </p:nvSpPr>
        <p:spPr/>
        <p:txBody>
          <a:bodyPr/>
          <a:lstStyle/>
          <a:p>
            <a:fld id="{352B9FF9-06C8-4339-B6BC-642AFD3595B1}" type="slidenum">
              <a:rPr lang="zh-CN" altLang="en-US" smtClean="0"/>
              <a:t>‹#›</a:t>
            </a:fld>
            <a:endParaRPr lang="zh-CN" altLang="en-US"/>
          </a:p>
        </p:txBody>
      </p:sp>
    </p:spTree>
    <p:extLst>
      <p:ext uri="{BB962C8B-B14F-4D97-AF65-F5344CB8AC3E}">
        <p14:creationId xmlns:p14="http://schemas.microsoft.com/office/powerpoint/2010/main" val="3789825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F92CEA-A00E-4E2C-9DBC-10C1A68B820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F6BC39A-F0B3-4824-BEA6-58ECCF7049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52A41804-1402-431F-B877-F97659AC66B5}"/>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1656BFBD-56AB-4944-8A6D-2147F565DB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87581CE5-D1E7-4983-B486-3ADEF92051CF}"/>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0183B28A-B0C2-4621-93FF-2992074B5F12}"/>
              </a:ext>
            </a:extLst>
          </p:cNvPr>
          <p:cNvSpPr>
            <a:spLocks noGrp="1"/>
          </p:cNvSpPr>
          <p:nvPr>
            <p:ph type="dt" sz="half" idx="10"/>
          </p:nvPr>
        </p:nvSpPr>
        <p:spPr/>
        <p:txBody>
          <a:bodyPr/>
          <a:lstStyle/>
          <a:p>
            <a:fld id="{9441A67D-D40A-4B22-BADD-8039307E52FE}" type="datetimeFigureOut">
              <a:rPr lang="zh-CN" altLang="en-US" smtClean="0"/>
              <a:t>2019/2/22</a:t>
            </a:fld>
            <a:endParaRPr lang="zh-CN" altLang="en-US"/>
          </a:p>
        </p:txBody>
      </p:sp>
      <p:sp>
        <p:nvSpPr>
          <p:cNvPr id="8" name="页脚占位符 7">
            <a:extLst>
              <a:ext uri="{FF2B5EF4-FFF2-40B4-BE49-F238E27FC236}">
                <a16:creationId xmlns:a16="http://schemas.microsoft.com/office/drawing/2014/main" id="{BB35E50F-9602-4759-B47E-3E1130851C3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C7264D5-FD49-4694-9ADB-297FA26476F1}"/>
              </a:ext>
            </a:extLst>
          </p:cNvPr>
          <p:cNvSpPr>
            <a:spLocks noGrp="1"/>
          </p:cNvSpPr>
          <p:nvPr>
            <p:ph type="sldNum" sz="quarter" idx="12"/>
          </p:nvPr>
        </p:nvSpPr>
        <p:spPr/>
        <p:txBody>
          <a:bodyPr/>
          <a:lstStyle/>
          <a:p>
            <a:fld id="{352B9FF9-06C8-4339-B6BC-642AFD3595B1}" type="slidenum">
              <a:rPr lang="zh-CN" altLang="en-US" smtClean="0"/>
              <a:t>‹#›</a:t>
            </a:fld>
            <a:endParaRPr lang="zh-CN" altLang="en-US"/>
          </a:p>
        </p:txBody>
      </p:sp>
    </p:spTree>
    <p:extLst>
      <p:ext uri="{BB962C8B-B14F-4D97-AF65-F5344CB8AC3E}">
        <p14:creationId xmlns:p14="http://schemas.microsoft.com/office/powerpoint/2010/main" val="2970677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ADA904-DECE-4803-851A-FEA7740582D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A444EFE-5F77-4FAC-B19F-F45EB8784ADB}"/>
              </a:ext>
            </a:extLst>
          </p:cNvPr>
          <p:cNvSpPr>
            <a:spLocks noGrp="1"/>
          </p:cNvSpPr>
          <p:nvPr>
            <p:ph type="dt" sz="half" idx="10"/>
          </p:nvPr>
        </p:nvSpPr>
        <p:spPr/>
        <p:txBody>
          <a:bodyPr/>
          <a:lstStyle/>
          <a:p>
            <a:fld id="{9441A67D-D40A-4B22-BADD-8039307E52FE}" type="datetimeFigureOut">
              <a:rPr lang="zh-CN" altLang="en-US" smtClean="0"/>
              <a:t>2019/2/22</a:t>
            </a:fld>
            <a:endParaRPr lang="zh-CN" altLang="en-US"/>
          </a:p>
        </p:txBody>
      </p:sp>
      <p:sp>
        <p:nvSpPr>
          <p:cNvPr id="4" name="页脚占位符 3">
            <a:extLst>
              <a:ext uri="{FF2B5EF4-FFF2-40B4-BE49-F238E27FC236}">
                <a16:creationId xmlns:a16="http://schemas.microsoft.com/office/drawing/2014/main" id="{0C453F94-B880-4236-A093-6ABE2897EC3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5BA077D-0321-47E7-A1E2-5F3195EFD816}"/>
              </a:ext>
            </a:extLst>
          </p:cNvPr>
          <p:cNvSpPr>
            <a:spLocks noGrp="1"/>
          </p:cNvSpPr>
          <p:nvPr>
            <p:ph type="sldNum" sz="quarter" idx="12"/>
          </p:nvPr>
        </p:nvSpPr>
        <p:spPr/>
        <p:txBody>
          <a:bodyPr/>
          <a:lstStyle/>
          <a:p>
            <a:fld id="{352B9FF9-06C8-4339-B6BC-642AFD3595B1}" type="slidenum">
              <a:rPr lang="zh-CN" altLang="en-US" smtClean="0"/>
              <a:t>‹#›</a:t>
            </a:fld>
            <a:endParaRPr lang="zh-CN" altLang="en-US"/>
          </a:p>
        </p:txBody>
      </p:sp>
    </p:spTree>
    <p:extLst>
      <p:ext uri="{BB962C8B-B14F-4D97-AF65-F5344CB8AC3E}">
        <p14:creationId xmlns:p14="http://schemas.microsoft.com/office/powerpoint/2010/main" val="2414077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088320B-A513-4880-9659-93EAF479B45D}"/>
              </a:ext>
            </a:extLst>
          </p:cNvPr>
          <p:cNvSpPr>
            <a:spLocks noGrp="1"/>
          </p:cNvSpPr>
          <p:nvPr>
            <p:ph type="dt" sz="half" idx="10"/>
          </p:nvPr>
        </p:nvSpPr>
        <p:spPr/>
        <p:txBody>
          <a:bodyPr/>
          <a:lstStyle/>
          <a:p>
            <a:fld id="{9441A67D-D40A-4B22-BADD-8039307E52FE}" type="datetimeFigureOut">
              <a:rPr lang="zh-CN" altLang="en-US" smtClean="0"/>
              <a:t>2019/2/22</a:t>
            </a:fld>
            <a:endParaRPr lang="zh-CN" altLang="en-US"/>
          </a:p>
        </p:txBody>
      </p:sp>
      <p:sp>
        <p:nvSpPr>
          <p:cNvPr id="3" name="页脚占位符 2">
            <a:extLst>
              <a:ext uri="{FF2B5EF4-FFF2-40B4-BE49-F238E27FC236}">
                <a16:creationId xmlns:a16="http://schemas.microsoft.com/office/drawing/2014/main" id="{DDEC2879-B469-4E96-8583-DBC30CD59B4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E0A5AD1-03B5-448E-AD1C-130DB1EF3501}"/>
              </a:ext>
            </a:extLst>
          </p:cNvPr>
          <p:cNvSpPr>
            <a:spLocks noGrp="1"/>
          </p:cNvSpPr>
          <p:nvPr>
            <p:ph type="sldNum" sz="quarter" idx="12"/>
          </p:nvPr>
        </p:nvSpPr>
        <p:spPr/>
        <p:txBody>
          <a:bodyPr/>
          <a:lstStyle/>
          <a:p>
            <a:fld id="{352B9FF9-06C8-4339-B6BC-642AFD3595B1}" type="slidenum">
              <a:rPr lang="zh-CN" altLang="en-US" smtClean="0"/>
              <a:t>‹#›</a:t>
            </a:fld>
            <a:endParaRPr lang="zh-CN" altLang="en-US"/>
          </a:p>
        </p:txBody>
      </p:sp>
    </p:spTree>
    <p:extLst>
      <p:ext uri="{BB962C8B-B14F-4D97-AF65-F5344CB8AC3E}">
        <p14:creationId xmlns:p14="http://schemas.microsoft.com/office/powerpoint/2010/main" val="1974861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F2C644-A219-4F2E-AB46-FB3556ACEC4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8A4C777-9A12-46C4-852F-E630BEB9CE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838D4826-99E5-401E-9F43-4E82C77C7D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CBF7185-085F-4993-B745-3E0F695FE75A}"/>
              </a:ext>
            </a:extLst>
          </p:cNvPr>
          <p:cNvSpPr>
            <a:spLocks noGrp="1"/>
          </p:cNvSpPr>
          <p:nvPr>
            <p:ph type="dt" sz="half" idx="10"/>
          </p:nvPr>
        </p:nvSpPr>
        <p:spPr/>
        <p:txBody>
          <a:bodyPr/>
          <a:lstStyle/>
          <a:p>
            <a:fld id="{9441A67D-D40A-4B22-BADD-8039307E52FE}" type="datetimeFigureOut">
              <a:rPr lang="zh-CN" altLang="en-US" smtClean="0"/>
              <a:t>2019/2/22</a:t>
            </a:fld>
            <a:endParaRPr lang="zh-CN" altLang="en-US"/>
          </a:p>
        </p:txBody>
      </p:sp>
      <p:sp>
        <p:nvSpPr>
          <p:cNvPr id="6" name="页脚占位符 5">
            <a:extLst>
              <a:ext uri="{FF2B5EF4-FFF2-40B4-BE49-F238E27FC236}">
                <a16:creationId xmlns:a16="http://schemas.microsoft.com/office/drawing/2014/main" id="{566548F7-60D6-47B2-A527-C20F93C6097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1E24B8D-BB8F-4A4B-B2F7-2DB08E2433E4}"/>
              </a:ext>
            </a:extLst>
          </p:cNvPr>
          <p:cNvSpPr>
            <a:spLocks noGrp="1"/>
          </p:cNvSpPr>
          <p:nvPr>
            <p:ph type="sldNum" sz="quarter" idx="12"/>
          </p:nvPr>
        </p:nvSpPr>
        <p:spPr/>
        <p:txBody>
          <a:bodyPr/>
          <a:lstStyle/>
          <a:p>
            <a:fld id="{352B9FF9-06C8-4339-B6BC-642AFD3595B1}" type="slidenum">
              <a:rPr lang="zh-CN" altLang="en-US" smtClean="0"/>
              <a:t>‹#›</a:t>
            </a:fld>
            <a:endParaRPr lang="zh-CN" altLang="en-US"/>
          </a:p>
        </p:txBody>
      </p:sp>
    </p:spTree>
    <p:extLst>
      <p:ext uri="{BB962C8B-B14F-4D97-AF65-F5344CB8AC3E}">
        <p14:creationId xmlns:p14="http://schemas.microsoft.com/office/powerpoint/2010/main" val="876731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05CAA2-BDE9-424C-9FA5-D19C96519DB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093FF5B-E7F9-4443-83FA-24A68B0DCB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143F0D6-A3A2-4369-A62E-5CD7E749B2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5623E45D-4114-4A50-9D80-159C46DF4F18}"/>
              </a:ext>
            </a:extLst>
          </p:cNvPr>
          <p:cNvSpPr>
            <a:spLocks noGrp="1"/>
          </p:cNvSpPr>
          <p:nvPr>
            <p:ph type="dt" sz="half" idx="10"/>
          </p:nvPr>
        </p:nvSpPr>
        <p:spPr/>
        <p:txBody>
          <a:bodyPr/>
          <a:lstStyle/>
          <a:p>
            <a:fld id="{9441A67D-D40A-4B22-BADD-8039307E52FE}" type="datetimeFigureOut">
              <a:rPr lang="zh-CN" altLang="en-US" smtClean="0"/>
              <a:t>2019/2/22</a:t>
            </a:fld>
            <a:endParaRPr lang="zh-CN" altLang="en-US"/>
          </a:p>
        </p:txBody>
      </p:sp>
      <p:sp>
        <p:nvSpPr>
          <p:cNvPr id="6" name="页脚占位符 5">
            <a:extLst>
              <a:ext uri="{FF2B5EF4-FFF2-40B4-BE49-F238E27FC236}">
                <a16:creationId xmlns:a16="http://schemas.microsoft.com/office/drawing/2014/main" id="{88DE3292-15D4-4E05-814D-572D9F6CD28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677F9AF-7DCE-46D2-A3B3-A84B0CBD96F6}"/>
              </a:ext>
            </a:extLst>
          </p:cNvPr>
          <p:cNvSpPr>
            <a:spLocks noGrp="1"/>
          </p:cNvSpPr>
          <p:nvPr>
            <p:ph type="sldNum" sz="quarter" idx="12"/>
          </p:nvPr>
        </p:nvSpPr>
        <p:spPr/>
        <p:txBody>
          <a:bodyPr/>
          <a:lstStyle/>
          <a:p>
            <a:fld id="{352B9FF9-06C8-4339-B6BC-642AFD3595B1}" type="slidenum">
              <a:rPr lang="zh-CN" altLang="en-US" smtClean="0"/>
              <a:t>‹#›</a:t>
            </a:fld>
            <a:endParaRPr lang="zh-CN" altLang="en-US"/>
          </a:p>
        </p:txBody>
      </p:sp>
    </p:spTree>
    <p:extLst>
      <p:ext uri="{BB962C8B-B14F-4D97-AF65-F5344CB8AC3E}">
        <p14:creationId xmlns:p14="http://schemas.microsoft.com/office/powerpoint/2010/main" val="669797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E6F9A68-CC7B-4295-BCEC-2E1A887B58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90325DE-D968-4953-9E1C-F4DCAD0EBF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AED344A-12E9-4D5F-AE5D-3F7FE4DAC5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41A67D-D40A-4B22-BADD-8039307E52FE}" type="datetimeFigureOut">
              <a:rPr lang="zh-CN" altLang="en-US" smtClean="0"/>
              <a:t>2019/2/22</a:t>
            </a:fld>
            <a:endParaRPr lang="zh-CN" altLang="en-US"/>
          </a:p>
        </p:txBody>
      </p:sp>
      <p:sp>
        <p:nvSpPr>
          <p:cNvPr id="5" name="页脚占位符 4">
            <a:extLst>
              <a:ext uri="{FF2B5EF4-FFF2-40B4-BE49-F238E27FC236}">
                <a16:creationId xmlns:a16="http://schemas.microsoft.com/office/drawing/2014/main" id="{15540594-D0A8-4F19-BF2C-E9D588E263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E839C72-9578-4338-B54A-F560235EAA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2B9FF9-06C8-4339-B6BC-642AFD3595B1}" type="slidenum">
              <a:rPr lang="zh-CN" altLang="en-US" smtClean="0"/>
              <a:t>‹#›</a:t>
            </a:fld>
            <a:endParaRPr lang="zh-CN" altLang="en-US"/>
          </a:p>
        </p:txBody>
      </p:sp>
    </p:spTree>
    <p:extLst>
      <p:ext uri="{BB962C8B-B14F-4D97-AF65-F5344CB8AC3E}">
        <p14:creationId xmlns:p14="http://schemas.microsoft.com/office/powerpoint/2010/main" val="7469075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9F02ADF0-A58A-4A2A-8B17-AAF7A05CA8D4}"/>
              </a:ext>
            </a:extLst>
          </p:cNvPr>
          <p:cNvSpPr txBox="1"/>
          <p:nvPr/>
        </p:nvSpPr>
        <p:spPr>
          <a:xfrm>
            <a:off x="169581" y="60431"/>
            <a:ext cx="2092750" cy="369332"/>
          </a:xfrm>
          <a:prstGeom prst="rect">
            <a:avLst/>
          </a:prstGeom>
          <a:noFill/>
        </p:spPr>
        <p:txBody>
          <a:bodyPr wrap="square" rtlCol="0">
            <a:spAutoFit/>
          </a:bodyPr>
          <a:lstStyle/>
          <a:p>
            <a:r>
              <a:rPr lang="zh-CN" altLang="en-US" b="1" dirty="0"/>
              <a:t>快速排序</a:t>
            </a:r>
            <a:endParaRPr lang="en-US" altLang="zh-CN" b="1" dirty="0"/>
          </a:p>
        </p:txBody>
      </p:sp>
      <p:pic>
        <p:nvPicPr>
          <p:cNvPr id="2" name="图片 1">
            <a:extLst>
              <a:ext uri="{FF2B5EF4-FFF2-40B4-BE49-F238E27FC236}">
                <a16:creationId xmlns:a16="http://schemas.microsoft.com/office/drawing/2014/main" id="{AC028A00-5C4E-4554-93BB-5C6192C1E256}"/>
              </a:ext>
            </a:extLst>
          </p:cNvPr>
          <p:cNvPicPr>
            <a:picLocks noChangeAspect="1"/>
          </p:cNvPicPr>
          <p:nvPr/>
        </p:nvPicPr>
        <p:blipFill>
          <a:blip r:embed="rId3"/>
          <a:stretch>
            <a:fillRect/>
          </a:stretch>
        </p:blipFill>
        <p:spPr>
          <a:xfrm>
            <a:off x="5264820" y="0"/>
            <a:ext cx="6927180" cy="4854361"/>
          </a:xfrm>
          <a:prstGeom prst="rect">
            <a:avLst/>
          </a:prstGeom>
        </p:spPr>
      </p:pic>
      <p:pic>
        <p:nvPicPr>
          <p:cNvPr id="3" name="图片 2">
            <a:extLst>
              <a:ext uri="{FF2B5EF4-FFF2-40B4-BE49-F238E27FC236}">
                <a16:creationId xmlns:a16="http://schemas.microsoft.com/office/drawing/2014/main" id="{4FEBAA46-6791-473B-9E68-262DACA72CDD}"/>
              </a:ext>
            </a:extLst>
          </p:cNvPr>
          <p:cNvPicPr>
            <a:picLocks noChangeAspect="1"/>
          </p:cNvPicPr>
          <p:nvPr/>
        </p:nvPicPr>
        <p:blipFill>
          <a:blip r:embed="rId4"/>
          <a:stretch>
            <a:fillRect/>
          </a:stretch>
        </p:blipFill>
        <p:spPr>
          <a:xfrm>
            <a:off x="5354425" y="4854361"/>
            <a:ext cx="4840714" cy="2023637"/>
          </a:xfrm>
          <a:prstGeom prst="rect">
            <a:avLst/>
          </a:prstGeom>
        </p:spPr>
      </p:pic>
      <p:sp>
        <p:nvSpPr>
          <p:cNvPr id="4" name="矩形 3">
            <a:extLst>
              <a:ext uri="{FF2B5EF4-FFF2-40B4-BE49-F238E27FC236}">
                <a16:creationId xmlns:a16="http://schemas.microsoft.com/office/drawing/2014/main" id="{53081FB7-27A1-4544-8AFF-A1EDE729927D}"/>
              </a:ext>
            </a:extLst>
          </p:cNvPr>
          <p:cNvSpPr/>
          <p:nvPr/>
        </p:nvSpPr>
        <p:spPr>
          <a:xfrm>
            <a:off x="70650" y="354349"/>
            <a:ext cx="5283775" cy="5909310"/>
          </a:xfrm>
          <a:prstGeom prst="rect">
            <a:avLst/>
          </a:prstGeom>
        </p:spPr>
        <p:txBody>
          <a:bodyPr wrap="square">
            <a:spAutoFit/>
          </a:bodyPr>
          <a:lstStyle/>
          <a:p>
            <a:r>
              <a:rPr lang="zh-CN" altLang="en-US" dirty="0">
                <a:solidFill>
                  <a:srgbClr val="4B4B4B"/>
                </a:solidFill>
                <a:latin typeface="verdana" panose="020B0604030504040204" pitchFamily="34" charset="0"/>
              </a:rPr>
              <a:t>     首先在要排序的序列 </a:t>
            </a:r>
            <a:r>
              <a:rPr lang="en-US" altLang="zh-CN" dirty="0">
                <a:solidFill>
                  <a:srgbClr val="4B4B4B"/>
                </a:solidFill>
                <a:latin typeface="verdana" panose="020B0604030504040204" pitchFamily="34" charset="0"/>
              </a:rPr>
              <a:t>a </a:t>
            </a:r>
            <a:r>
              <a:rPr lang="zh-CN" altLang="en-US" dirty="0">
                <a:solidFill>
                  <a:srgbClr val="4B4B4B"/>
                </a:solidFill>
                <a:latin typeface="verdana" panose="020B0604030504040204" pitchFamily="34" charset="0"/>
              </a:rPr>
              <a:t>中选取一个中轴值，而后将序列分成两个部分，其中左边的部分 </a:t>
            </a:r>
            <a:r>
              <a:rPr lang="en-US" altLang="zh-CN" dirty="0">
                <a:solidFill>
                  <a:srgbClr val="4B4B4B"/>
                </a:solidFill>
                <a:latin typeface="verdana" panose="020B0604030504040204" pitchFamily="34" charset="0"/>
              </a:rPr>
              <a:t>b </a:t>
            </a:r>
            <a:r>
              <a:rPr lang="zh-CN" altLang="en-US" dirty="0">
                <a:solidFill>
                  <a:srgbClr val="4B4B4B"/>
                </a:solidFill>
                <a:latin typeface="verdana" panose="020B0604030504040204" pitchFamily="34" charset="0"/>
              </a:rPr>
              <a:t>中的元素均小于或者等于 中轴值，右边的部分 </a:t>
            </a:r>
            <a:r>
              <a:rPr lang="en-US" altLang="zh-CN" dirty="0">
                <a:solidFill>
                  <a:srgbClr val="4B4B4B"/>
                </a:solidFill>
                <a:latin typeface="verdana" panose="020B0604030504040204" pitchFamily="34" charset="0"/>
              </a:rPr>
              <a:t>c </a:t>
            </a:r>
            <a:r>
              <a:rPr lang="zh-CN" altLang="en-US" dirty="0">
                <a:solidFill>
                  <a:srgbClr val="4B4B4B"/>
                </a:solidFill>
                <a:latin typeface="verdana" panose="020B0604030504040204" pitchFamily="34" charset="0"/>
              </a:rPr>
              <a:t>的元素 均大于或者等于中轴值，而后通过递归调用快速排序的过程分别对两个部分进行排序，最后将两部分产生的结果合并即可得到最后的排序序列。</a:t>
            </a:r>
          </a:p>
          <a:p>
            <a:r>
              <a:rPr lang="en-US" altLang="zh-CN" dirty="0">
                <a:solidFill>
                  <a:srgbClr val="4B4B4B"/>
                </a:solidFill>
                <a:latin typeface="verdana" panose="020B0604030504040204" pitchFamily="34" charset="0"/>
              </a:rPr>
              <a:t>     </a:t>
            </a:r>
            <a:r>
              <a:rPr lang="zh-CN" altLang="en-US" dirty="0">
                <a:solidFill>
                  <a:srgbClr val="4B4B4B"/>
                </a:solidFill>
                <a:latin typeface="verdana" panose="020B0604030504040204" pitchFamily="34" charset="0"/>
              </a:rPr>
              <a:t>为了实现一次划分，我们可以从数组（假定数据是存在数组中）的两端移动下标，必要时交换记录，直到数组两端的下标相遇为止。为此，我们附设两个指针（下角标）</a:t>
            </a:r>
            <a:r>
              <a:rPr lang="en-US" altLang="zh-CN" dirty="0" err="1">
                <a:solidFill>
                  <a:srgbClr val="4B4B4B"/>
                </a:solidFill>
                <a:latin typeface="verdana" panose="020B0604030504040204" pitchFamily="34" charset="0"/>
              </a:rPr>
              <a:t>i</a:t>
            </a:r>
            <a:r>
              <a:rPr lang="en-US" altLang="zh-CN" dirty="0">
                <a:solidFill>
                  <a:srgbClr val="4B4B4B"/>
                </a:solidFill>
                <a:latin typeface="verdana" panose="020B0604030504040204" pitchFamily="34" charset="0"/>
              </a:rPr>
              <a:t> </a:t>
            </a:r>
            <a:r>
              <a:rPr lang="zh-CN" altLang="en-US" dirty="0">
                <a:solidFill>
                  <a:srgbClr val="4B4B4B"/>
                </a:solidFill>
                <a:latin typeface="verdana" panose="020B0604030504040204" pitchFamily="34" charset="0"/>
              </a:rPr>
              <a:t>和 </a:t>
            </a:r>
            <a:r>
              <a:rPr lang="en-US" altLang="zh-CN" dirty="0">
                <a:solidFill>
                  <a:srgbClr val="4B4B4B"/>
                </a:solidFill>
                <a:latin typeface="verdana" panose="020B0604030504040204" pitchFamily="34" charset="0"/>
              </a:rPr>
              <a:t>j</a:t>
            </a:r>
            <a:r>
              <a:rPr lang="zh-CN" altLang="en-US" dirty="0">
                <a:solidFill>
                  <a:srgbClr val="4B4B4B"/>
                </a:solidFill>
                <a:latin typeface="verdana" panose="020B0604030504040204" pitchFamily="34" charset="0"/>
              </a:rPr>
              <a:t>， 通过 </a:t>
            </a:r>
            <a:r>
              <a:rPr lang="en-US" altLang="zh-CN" dirty="0">
                <a:solidFill>
                  <a:srgbClr val="4B4B4B"/>
                </a:solidFill>
                <a:latin typeface="verdana" panose="020B0604030504040204" pitchFamily="34" charset="0"/>
              </a:rPr>
              <a:t>j </a:t>
            </a:r>
            <a:r>
              <a:rPr lang="zh-CN" altLang="en-US" dirty="0">
                <a:solidFill>
                  <a:srgbClr val="4B4B4B"/>
                </a:solidFill>
                <a:latin typeface="verdana" panose="020B0604030504040204" pitchFamily="34" charset="0"/>
              </a:rPr>
              <a:t>从当前序列的有段向左扫描，越过不小于基准值的记录。当遇到小于基准值的记录时，扫描停止。通过 </a:t>
            </a:r>
            <a:r>
              <a:rPr lang="en-US" altLang="zh-CN" dirty="0" err="1">
                <a:solidFill>
                  <a:srgbClr val="4B4B4B"/>
                </a:solidFill>
                <a:latin typeface="verdana" panose="020B0604030504040204" pitchFamily="34" charset="0"/>
              </a:rPr>
              <a:t>i</a:t>
            </a:r>
            <a:r>
              <a:rPr lang="en-US" altLang="zh-CN" dirty="0">
                <a:solidFill>
                  <a:srgbClr val="4B4B4B"/>
                </a:solidFill>
                <a:latin typeface="verdana" panose="020B0604030504040204" pitchFamily="34" charset="0"/>
              </a:rPr>
              <a:t> </a:t>
            </a:r>
            <a:r>
              <a:rPr lang="zh-CN" altLang="en-US" dirty="0">
                <a:solidFill>
                  <a:srgbClr val="4B4B4B"/>
                </a:solidFill>
                <a:latin typeface="verdana" panose="020B0604030504040204" pitchFamily="34" charset="0"/>
              </a:rPr>
              <a:t>从当前序列的左端向右扫描，越过小于基准值的记录。当遇到不小于基准值的记录时，扫描停止。交换两个方向扫描停止的记录 </a:t>
            </a:r>
            <a:r>
              <a:rPr lang="en-US" altLang="zh-CN" dirty="0">
                <a:solidFill>
                  <a:srgbClr val="4B4B4B"/>
                </a:solidFill>
                <a:latin typeface="verdana" panose="020B0604030504040204" pitchFamily="34" charset="0"/>
              </a:rPr>
              <a:t>a[j] </a:t>
            </a:r>
            <a:r>
              <a:rPr lang="zh-CN" altLang="en-US" dirty="0">
                <a:solidFill>
                  <a:srgbClr val="4B4B4B"/>
                </a:solidFill>
                <a:latin typeface="verdana" panose="020B0604030504040204" pitchFamily="34" charset="0"/>
              </a:rPr>
              <a:t>与 </a:t>
            </a:r>
            <a:r>
              <a:rPr lang="en-US" altLang="zh-CN" dirty="0">
                <a:solidFill>
                  <a:srgbClr val="4B4B4B"/>
                </a:solidFill>
                <a:latin typeface="verdana" panose="020B0604030504040204" pitchFamily="34" charset="0"/>
              </a:rPr>
              <a:t>a[</a:t>
            </a:r>
            <a:r>
              <a:rPr lang="en-US" altLang="zh-CN" dirty="0" err="1">
                <a:solidFill>
                  <a:srgbClr val="4B4B4B"/>
                </a:solidFill>
                <a:latin typeface="verdana" panose="020B0604030504040204" pitchFamily="34" charset="0"/>
              </a:rPr>
              <a:t>i</a:t>
            </a:r>
            <a:r>
              <a:rPr lang="en-US" altLang="zh-CN" dirty="0">
                <a:solidFill>
                  <a:srgbClr val="4B4B4B"/>
                </a:solidFill>
                <a:latin typeface="verdana" panose="020B0604030504040204" pitchFamily="34" charset="0"/>
              </a:rPr>
              <a:t>]</a:t>
            </a:r>
            <a:r>
              <a:rPr lang="zh-CN" altLang="en-US" dirty="0">
                <a:solidFill>
                  <a:srgbClr val="4B4B4B"/>
                </a:solidFill>
                <a:latin typeface="verdana" panose="020B0604030504040204" pitchFamily="34" charset="0"/>
              </a:rPr>
              <a:t>。 然后，继续扫描，直至 </a:t>
            </a:r>
            <a:r>
              <a:rPr lang="en-US" altLang="zh-CN" dirty="0" err="1">
                <a:solidFill>
                  <a:srgbClr val="4B4B4B"/>
                </a:solidFill>
                <a:latin typeface="verdana" panose="020B0604030504040204" pitchFamily="34" charset="0"/>
              </a:rPr>
              <a:t>i</a:t>
            </a:r>
            <a:r>
              <a:rPr lang="en-US" altLang="zh-CN" dirty="0">
                <a:solidFill>
                  <a:srgbClr val="4B4B4B"/>
                </a:solidFill>
                <a:latin typeface="verdana" panose="020B0604030504040204" pitchFamily="34" charset="0"/>
              </a:rPr>
              <a:t> </a:t>
            </a:r>
            <a:r>
              <a:rPr lang="zh-CN" altLang="en-US" dirty="0">
                <a:solidFill>
                  <a:srgbClr val="4B4B4B"/>
                </a:solidFill>
                <a:latin typeface="verdana" panose="020B0604030504040204" pitchFamily="34" charset="0"/>
              </a:rPr>
              <a:t>与 </a:t>
            </a:r>
            <a:r>
              <a:rPr lang="en-US" altLang="zh-CN" dirty="0">
                <a:solidFill>
                  <a:srgbClr val="4B4B4B"/>
                </a:solidFill>
                <a:latin typeface="verdana" panose="020B0604030504040204" pitchFamily="34" charset="0"/>
              </a:rPr>
              <a:t>j </a:t>
            </a:r>
            <a:r>
              <a:rPr lang="zh-CN" altLang="en-US" dirty="0">
                <a:solidFill>
                  <a:srgbClr val="4B4B4B"/>
                </a:solidFill>
                <a:latin typeface="verdana" panose="020B0604030504040204" pitchFamily="34" charset="0"/>
              </a:rPr>
              <a:t>相遇为止。扫描和交换的过程结束。这是 </a:t>
            </a:r>
            <a:r>
              <a:rPr lang="en-US" altLang="zh-CN" dirty="0" err="1">
                <a:solidFill>
                  <a:srgbClr val="4B4B4B"/>
                </a:solidFill>
                <a:latin typeface="verdana" panose="020B0604030504040204" pitchFamily="34" charset="0"/>
              </a:rPr>
              <a:t>i</a:t>
            </a:r>
            <a:r>
              <a:rPr lang="en-US" altLang="zh-CN" dirty="0">
                <a:solidFill>
                  <a:srgbClr val="4B4B4B"/>
                </a:solidFill>
                <a:latin typeface="verdana" panose="020B0604030504040204" pitchFamily="34" charset="0"/>
              </a:rPr>
              <a:t> </a:t>
            </a:r>
            <a:r>
              <a:rPr lang="zh-CN" altLang="en-US" dirty="0">
                <a:solidFill>
                  <a:srgbClr val="4B4B4B"/>
                </a:solidFill>
                <a:latin typeface="verdana" panose="020B0604030504040204" pitchFamily="34" charset="0"/>
              </a:rPr>
              <a:t>左边的记录的关键字值都小于基准值，右边的记录的关键字值都不小于基准值。</a:t>
            </a:r>
          </a:p>
          <a:p>
            <a:r>
              <a:rPr lang="zh-CN" altLang="en-US" dirty="0">
                <a:solidFill>
                  <a:srgbClr val="4B4B4B"/>
                </a:solidFill>
                <a:latin typeface="verdana" panose="020B0604030504040204" pitchFamily="34" charset="0"/>
              </a:rPr>
              <a:t>　　通过两个不相邻元素交换，可以一次交换消除多个逆序，加快排序速度。快速排序方法在要排序的数据已经有序的情况下最不利于发挥其长处。</a:t>
            </a:r>
            <a:endParaRPr lang="zh-CN" altLang="en-US" b="0" i="0" u="none" strike="noStrike" dirty="0">
              <a:solidFill>
                <a:srgbClr val="4B4B4B"/>
              </a:solidFill>
              <a:effectLst/>
              <a:latin typeface="verdana" panose="020B0604030504040204" pitchFamily="34" charset="0"/>
            </a:endParaRPr>
          </a:p>
        </p:txBody>
      </p:sp>
    </p:spTree>
    <p:extLst>
      <p:ext uri="{BB962C8B-B14F-4D97-AF65-F5344CB8AC3E}">
        <p14:creationId xmlns:p14="http://schemas.microsoft.com/office/powerpoint/2010/main" val="3202584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814B051-1C68-4A76-B0E9-E66B08485F0C}"/>
              </a:ext>
            </a:extLst>
          </p:cNvPr>
          <p:cNvSpPr txBox="1"/>
          <p:nvPr/>
        </p:nvSpPr>
        <p:spPr>
          <a:xfrm>
            <a:off x="84840" y="94268"/>
            <a:ext cx="1348033" cy="369332"/>
          </a:xfrm>
          <a:prstGeom prst="rect">
            <a:avLst/>
          </a:prstGeom>
          <a:noFill/>
        </p:spPr>
        <p:txBody>
          <a:bodyPr wrap="square" rtlCol="0">
            <a:spAutoFit/>
          </a:bodyPr>
          <a:lstStyle/>
          <a:p>
            <a:r>
              <a:rPr lang="zh-CN" altLang="en-US" dirty="0"/>
              <a:t>二分查找</a:t>
            </a:r>
          </a:p>
        </p:txBody>
      </p:sp>
      <p:sp>
        <p:nvSpPr>
          <p:cNvPr id="2" name="文本框 1">
            <a:extLst>
              <a:ext uri="{FF2B5EF4-FFF2-40B4-BE49-F238E27FC236}">
                <a16:creationId xmlns:a16="http://schemas.microsoft.com/office/drawing/2014/main" id="{ED49905E-5791-4D85-8AA0-4BB9B74130BD}"/>
              </a:ext>
            </a:extLst>
          </p:cNvPr>
          <p:cNvSpPr txBox="1"/>
          <p:nvPr/>
        </p:nvSpPr>
        <p:spPr>
          <a:xfrm>
            <a:off x="84840" y="763571"/>
            <a:ext cx="3205115" cy="1754326"/>
          </a:xfrm>
          <a:prstGeom prst="rect">
            <a:avLst/>
          </a:prstGeom>
          <a:noFill/>
        </p:spPr>
        <p:txBody>
          <a:bodyPr wrap="square" rtlCol="0">
            <a:spAutoFit/>
          </a:bodyPr>
          <a:lstStyle/>
          <a:p>
            <a:r>
              <a:rPr lang="zh-CN" altLang="en-US" dirty="0"/>
              <a:t>将一个有序序列分从中间分为两个部分，若目标值大于中间值则将右指针移到中间的左边，若目标值小于中间值则将左指针移到中间的右边，直到左指针大于右指针时循环停止</a:t>
            </a:r>
          </a:p>
        </p:txBody>
      </p:sp>
      <p:pic>
        <p:nvPicPr>
          <p:cNvPr id="3" name="图片 2">
            <a:extLst>
              <a:ext uri="{FF2B5EF4-FFF2-40B4-BE49-F238E27FC236}">
                <a16:creationId xmlns:a16="http://schemas.microsoft.com/office/drawing/2014/main" id="{A986135E-07CD-479E-ADA7-256557C6EEC3}"/>
              </a:ext>
            </a:extLst>
          </p:cNvPr>
          <p:cNvPicPr>
            <a:picLocks noChangeAspect="1"/>
          </p:cNvPicPr>
          <p:nvPr/>
        </p:nvPicPr>
        <p:blipFill>
          <a:blip r:embed="rId2"/>
          <a:stretch>
            <a:fillRect/>
          </a:stretch>
        </p:blipFill>
        <p:spPr>
          <a:xfrm>
            <a:off x="5003885" y="763571"/>
            <a:ext cx="5898391" cy="2789162"/>
          </a:xfrm>
          <a:prstGeom prst="rect">
            <a:avLst/>
          </a:prstGeom>
        </p:spPr>
      </p:pic>
      <p:sp>
        <p:nvSpPr>
          <p:cNvPr id="5" name="文本框 4">
            <a:extLst>
              <a:ext uri="{FF2B5EF4-FFF2-40B4-BE49-F238E27FC236}">
                <a16:creationId xmlns:a16="http://schemas.microsoft.com/office/drawing/2014/main" id="{299C9EBC-7B72-47A5-B068-CB6DBD5BA388}"/>
              </a:ext>
            </a:extLst>
          </p:cNvPr>
          <p:cNvSpPr txBox="1"/>
          <p:nvPr/>
        </p:nvSpPr>
        <p:spPr>
          <a:xfrm>
            <a:off x="461913" y="3429000"/>
            <a:ext cx="1498862" cy="923330"/>
          </a:xfrm>
          <a:prstGeom prst="rect">
            <a:avLst/>
          </a:prstGeom>
          <a:noFill/>
        </p:spPr>
        <p:txBody>
          <a:bodyPr wrap="square" rtlCol="0">
            <a:spAutoFit/>
          </a:bodyPr>
          <a:lstStyle/>
          <a:p>
            <a:r>
              <a:rPr lang="zh-CN" altLang="en-US" dirty="0">
                <a:solidFill>
                  <a:srgbClr val="FF0000"/>
                </a:solidFill>
              </a:rPr>
              <a:t>重点：序列必须是有序的</a:t>
            </a:r>
          </a:p>
        </p:txBody>
      </p:sp>
    </p:spTree>
    <p:extLst>
      <p:ext uri="{BB962C8B-B14F-4D97-AF65-F5344CB8AC3E}">
        <p14:creationId xmlns:p14="http://schemas.microsoft.com/office/powerpoint/2010/main" val="3193107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3B529120-B883-44C3-B494-E9FE12ADFD5F}"/>
              </a:ext>
            </a:extLst>
          </p:cNvPr>
          <p:cNvSpPr txBox="1"/>
          <p:nvPr/>
        </p:nvSpPr>
        <p:spPr>
          <a:xfrm>
            <a:off x="292231" y="230113"/>
            <a:ext cx="1291472" cy="369332"/>
          </a:xfrm>
          <a:prstGeom prst="rect">
            <a:avLst/>
          </a:prstGeom>
          <a:noFill/>
        </p:spPr>
        <p:txBody>
          <a:bodyPr wrap="square" rtlCol="0">
            <a:spAutoFit/>
          </a:bodyPr>
          <a:lstStyle/>
          <a:p>
            <a:r>
              <a:rPr lang="zh-CN" altLang="en-US" b="1" dirty="0"/>
              <a:t>哈希查找</a:t>
            </a:r>
          </a:p>
        </p:txBody>
      </p:sp>
      <p:sp>
        <p:nvSpPr>
          <p:cNvPr id="6" name="矩形 5">
            <a:extLst>
              <a:ext uri="{FF2B5EF4-FFF2-40B4-BE49-F238E27FC236}">
                <a16:creationId xmlns:a16="http://schemas.microsoft.com/office/drawing/2014/main" id="{22B6A0A5-B44F-427E-AA54-5AD33EA7F80C}"/>
              </a:ext>
            </a:extLst>
          </p:cNvPr>
          <p:cNvSpPr/>
          <p:nvPr/>
        </p:nvSpPr>
        <p:spPr>
          <a:xfrm>
            <a:off x="0" y="599445"/>
            <a:ext cx="3579044" cy="3693319"/>
          </a:xfrm>
          <a:prstGeom prst="rect">
            <a:avLst/>
          </a:prstGeom>
        </p:spPr>
        <p:txBody>
          <a:bodyPr wrap="square">
            <a:spAutoFit/>
          </a:bodyPr>
          <a:lstStyle/>
          <a:p>
            <a:r>
              <a:rPr lang="zh-CN" altLang="en-US" dirty="0">
                <a:solidFill>
                  <a:srgbClr val="000000"/>
                </a:solidFill>
                <a:latin typeface="Verdana" panose="020B0604030504040204" pitchFamily="34" charset="0"/>
              </a:rPr>
              <a:t>通常我们查找数据都是通过一个一个地比较来进行，有一种方法，要寻找的数据与其在数据集中的位置存在一种对应的关系，通过这种关系就能找到数据的位置。这个对应关系成为散列函数（哈希函数），因此建立的表为散列表（哈希表）。</a:t>
            </a:r>
          </a:p>
          <a:p>
            <a:r>
              <a:rPr lang="zh-CN" altLang="en-US" dirty="0">
                <a:solidFill>
                  <a:srgbClr val="000000"/>
                </a:solidFill>
                <a:latin typeface="Verdana" panose="020B0604030504040204" pitchFamily="34" charset="0"/>
              </a:rPr>
              <a:t>散列查找是关键字与在数据集中的位置一一对应，通过这种对应关系能快速地找到数据，散列查找中散列函数的构造和处理冲突的方法尤为重要</a:t>
            </a:r>
            <a:endParaRPr lang="zh-CN" altLang="en-US" b="0" i="0" u="none" strike="noStrike" dirty="0">
              <a:solidFill>
                <a:srgbClr val="000000"/>
              </a:solidFill>
              <a:effectLst/>
              <a:latin typeface="Verdana" panose="020B0604030504040204" pitchFamily="34" charset="0"/>
            </a:endParaRPr>
          </a:p>
        </p:txBody>
      </p:sp>
      <p:sp>
        <p:nvSpPr>
          <p:cNvPr id="7" name="矩形 6">
            <a:extLst>
              <a:ext uri="{FF2B5EF4-FFF2-40B4-BE49-F238E27FC236}">
                <a16:creationId xmlns:a16="http://schemas.microsoft.com/office/drawing/2014/main" id="{D551476E-1E82-4F91-B839-AE07009E7E80}"/>
              </a:ext>
            </a:extLst>
          </p:cNvPr>
          <p:cNvSpPr/>
          <p:nvPr/>
        </p:nvSpPr>
        <p:spPr>
          <a:xfrm>
            <a:off x="0" y="4438241"/>
            <a:ext cx="3808429" cy="2308324"/>
          </a:xfrm>
          <a:prstGeom prst="rect">
            <a:avLst/>
          </a:prstGeom>
        </p:spPr>
        <p:txBody>
          <a:bodyPr wrap="square">
            <a:spAutoFit/>
          </a:bodyPr>
          <a:lstStyle/>
          <a:p>
            <a:r>
              <a:rPr lang="zh-CN" altLang="en-US" b="1" dirty="0">
                <a:solidFill>
                  <a:srgbClr val="505050"/>
                </a:solidFill>
                <a:latin typeface="&amp;quot"/>
              </a:rPr>
              <a:t>解决哈希表冲突的方法</a:t>
            </a:r>
          </a:p>
          <a:p>
            <a:r>
              <a:rPr lang="en-US" altLang="zh-CN" b="1" dirty="0">
                <a:solidFill>
                  <a:srgbClr val="000000"/>
                </a:solidFill>
                <a:latin typeface="&amp;quot"/>
              </a:rPr>
              <a:t>1</a:t>
            </a:r>
            <a:r>
              <a:rPr lang="zh-CN" altLang="en-US" b="1" dirty="0">
                <a:solidFill>
                  <a:srgbClr val="000000"/>
                </a:solidFill>
                <a:latin typeface="&amp;quot"/>
              </a:rPr>
              <a:t>、开放定址法：</a:t>
            </a:r>
          </a:p>
          <a:p>
            <a:r>
              <a:rPr lang="zh-CN" altLang="en-US" dirty="0">
                <a:solidFill>
                  <a:srgbClr val="505050"/>
                </a:solidFill>
                <a:latin typeface="&amp;quot"/>
              </a:rPr>
              <a:t>开放定址法就是一旦发生了冲突，就去寻找下一个空的哈希地址，只要哈希表足够大，空的哈希地址总是能找到，然后将记录插入。这种方法是最常用的解决冲突的方法。下面的代码中也使用了这种方法。</a:t>
            </a:r>
            <a:endParaRPr lang="zh-CN" altLang="en-US" b="0" i="0" u="none" strike="noStrike" dirty="0">
              <a:solidFill>
                <a:srgbClr val="505050"/>
              </a:solidFill>
              <a:effectLst/>
              <a:latin typeface="&amp;quot"/>
            </a:endParaRPr>
          </a:p>
        </p:txBody>
      </p:sp>
      <p:pic>
        <p:nvPicPr>
          <p:cNvPr id="8" name="图片 7">
            <a:extLst>
              <a:ext uri="{FF2B5EF4-FFF2-40B4-BE49-F238E27FC236}">
                <a16:creationId xmlns:a16="http://schemas.microsoft.com/office/drawing/2014/main" id="{9D90863C-C173-40E1-849C-FD8E794C570E}"/>
              </a:ext>
            </a:extLst>
          </p:cNvPr>
          <p:cNvPicPr>
            <a:picLocks noChangeAspect="1"/>
          </p:cNvPicPr>
          <p:nvPr/>
        </p:nvPicPr>
        <p:blipFill>
          <a:blip r:embed="rId2"/>
          <a:stretch>
            <a:fillRect/>
          </a:stretch>
        </p:blipFill>
        <p:spPr>
          <a:xfrm>
            <a:off x="4304915" y="414779"/>
            <a:ext cx="6165114" cy="678239"/>
          </a:xfrm>
          <a:prstGeom prst="rect">
            <a:avLst/>
          </a:prstGeom>
        </p:spPr>
      </p:pic>
      <p:pic>
        <p:nvPicPr>
          <p:cNvPr id="9" name="图片 8">
            <a:extLst>
              <a:ext uri="{FF2B5EF4-FFF2-40B4-BE49-F238E27FC236}">
                <a16:creationId xmlns:a16="http://schemas.microsoft.com/office/drawing/2014/main" id="{718DA97C-E578-4C16-9942-AA8CE0F96DC5}"/>
              </a:ext>
            </a:extLst>
          </p:cNvPr>
          <p:cNvPicPr>
            <a:picLocks noChangeAspect="1"/>
          </p:cNvPicPr>
          <p:nvPr/>
        </p:nvPicPr>
        <p:blipFill>
          <a:blip r:embed="rId3"/>
          <a:stretch>
            <a:fillRect/>
          </a:stretch>
        </p:blipFill>
        <p:spPr>
          <a:xfrm>
            <a:off x="4304915" y="1279974"/>
            <a:ext cx="6591871" cy="2149026"/>
          </a:xfrm>
          <a:prstGeom prst="rect">
            <a:avLst/>
          </a:prstGeom>
        </p:spPr>
      </p:pic>
    </p:spTree>
    <p:extLst>
      <p:ext uri="{BB962C8B-B14F-4D97-AF65-F5344CB8AC3E}">
        <p14:creationId xmlns:p14="http://schemas.microsoft.com/office/powerpoint/2010/main" val="251179527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776</TotalTime>
  <Words>518</Words>
  <Application>Microsoft Office PowerPoint</Application>
  <PresentationFormat>宽屏</PresentationFormat>
  <Paragraphs>58</Paragraphs>
  <Slides>3</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vt:i4>
      </vt:variant>
    </vt:vector>
  </HeadingPairs>
  <TitlesOfParts>
    <vt:vector size="10" baseType="lpstr">
      <vt:lpstr>&amp;quot</vt:lpstr>
      <vt:lpstr>等线</vt:lpstr>
      <vt:lpstr>等线 Light</vt:lpstr>
      <vt:lpstr>Arial</vt:lpstr>
      <vt:lpstr>verdana</vt:lpstr>
      <vt:lpstr>verdana</vt:lpstr>
      <vt:lpstr>Office 主题​​</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雁君 张</dc:creator>
  <cp:lastModifiedBy>雁君 张</cp:lastModifiedBy>
  <cp:revision>11</cp:revision>
  <dcterms:created xsi:type="dcterms:W3CDTF">2019-02-20T07:45:59Z</dcterms:created>
  <dcterms:modified xsi:type="dcterms:W3CDTF">2019-02-22T15:53:39Z</dcterms:modified>
</cp:coreProperties>
</file>