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0C24-3850-4FC7-94F0-C030DBFA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9D7F3-9EB0-4807-A6C0-77AD8C03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97496-D536-4E3F-BF6D-4B024DCD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97E00-95C1-476F-8AF7-56100CC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4E03C-B5BB-426B-9081-73B425C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89F6-DDC7-4C90-892D-2C7BA70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04D7F-7C87-4950-944C-91E8AD080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719C-D812-4F6E-86ED-D131FB5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1E081-BD1C-430F-B109-D39B6C0A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4C29-0373-4BB6-8EB6-1AFC1EB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E9BFF-B6F0-4E0D-979C-EBC42D01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2E370-B0EC-4E54-9E70-DD9B2333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79D2F-91D4-47F8-BD06-75B1415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E0CA-493C-4F8A-B699-DC1F2C4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DDD05-19C7-4056-ACE3-CF14D70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AE2C-5999-48C9-9C3A-B99F0604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7F2D-51E1-48E4-881C-C3D0EA26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C2C1-EAE2-4E1C-9258-071DF1D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AE426-06EE-4169-AA4D-FB8BD27C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6971-410D-4CAB-AB29-72E4D44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5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BEB4-E1E5-409E-9404-580E28E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D283-328B-4B7F-823D-04889BBD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DCD0-6ABA-4033-932E-E231A97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2952D-5DC3-46AC-8E64-EC749A3D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1FEDA-A367-4249-BBC1-493551D0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0BF3-9A81-415F-B873-4B976951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BB8CB-2DA9-471E-8D30-22D6193E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0FF5D-932F-4627-B48C-DED7B5C6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569B-841A-43A1-926C-9B1E7C7C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635-BBBB-40A3-A791-28A099A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3E73E-D3EF-47AE-A105-0162D1A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0C2-EE04-448B-B18B-32367D7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FB042-A465-4824-BD14-E39C164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C9295-0480-4428-AB86-1DE8A014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5E91B-C661-49B4-B569-31DB75A3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C578-45DF-494A-AAB9-63C52A2F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13195D-1AC5-491C-96AA-10B08E2F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99644C-B041-49CA-BB7F-5DD5607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C519A-6D29-4731-977C-3B47298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13BA-9894-4C15-A7A7-5385598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EEBD8-5D89-4A66-A6EE-A210AC98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565DC-EE75-4902-85C9-974C48A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20EBF-7C33-4B4E-9E5E-F874421B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7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AE2A8-036F-4468-A5ED-BD8AF91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E2F98-EEC3-4016-81C7-4DD8ADA0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0D14C-D4B1-4386-AEBF-9277223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041C-7940-479F-A454-273085A9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C1DB-AE95-4E40-A85E-03A9C74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B644-1145-4EFC-91C0-85B3036B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ADB77-5123-47E1-97CF-F857D662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A6616-57ED-42CE-9A6E-05C16ACA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18707-635D-4B5C-BCF8-BDE7131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AE11-C016-4DBF-9040-2CC8BF3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5F05C-7AC8-4427-9F8E-80882E60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A4BEB-6E02-4AC6-BD2B-8CB321E2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1C21-B00A-4246-B4CF-7324053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378D-AA93-471F-ADB0-5E2C7C94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5C5C4-EA1A-451B-B165-7646304E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3C248-5B43-4B47-B000-B0B51769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56208-71DD-47C3-85FD-EC57AE3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8088-9FB3-4204-8646-0E328E898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464-ABB4-47C4-98EB-DAD2272428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AA97-2F83-4E6C-A40F-284A97D7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0015C-E913-44A9-A1CA-69F2AF02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35D8-0B04-4810-B33D-2320D91F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307909"/>
            <a:ext cx="9144000" cy="5746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指向一</a:t>
            </a:r>
            <a:r>
              <a:rPr lang="en-US" altLang="zh-CN" sz="2800" dirty="0"/>
              <a:t>,</a:t>
            </a:r>
            <a:r>
              <a:rPr lang="zh-CN" altLang="en-US" sz="2800" dirty="0"/>
              <a:t>二维数组的指针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D1ED7-51D5-4BB2-95A6-3F11A0B8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09" y="6550091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848FEB-F227-4D3D-854E-3C4BA9823419}"/>
              </a:ext>
            </a:extLst>
          </p:cNvPr>
          <p:cNvSpPr txBox="1"/>
          <p:nvPr/>
        </p:nvSpPr>
        <p:spPr>
          <a:xfrm>
            <a:off x="435428" y="1119673"/>
            <a:ext cx="557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一。当先进行取地址运算（</a:t>
            </a:r>
            <a:r>
              <a:rPr lang="en-US" altLang="zh-CN" dirty="0"/>
              <a:t>&amp;</a:t>
            </a:r>
            <a:r>
              <a:rPr lang="zh-CN" altLang="en-US" dirty="0"/>
              <a:t>），再进行取值运算（*）时，输出结果相当于输出指向数组第一个元素的地址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28BEC2-A328-449F-975A-7D18A6F92DA7}"/>
              </a:ext>
            </a:extLst>
          </p:cNvPr>
          <p:cNvSpPr txBox="1"/>
          <p:nvPr/>
        </p:nvSpPr>
        <p:spPr>
          <a:xfrm>
            <a:off x="432320" y="4887920"/>
            <a:ext cx="517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二。当对数组名进行取地址运算时，输出相当于指向整个数组的地址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4611AC-6234-4D27-B9B9-FC0C22FC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775397"/>
            <a:ext cx="3318587" cy="20500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805DE7-A7AB-4E9A-93BF-FABCDEE5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69" y="1821988"/>
            <a:ext cx="2424580" cy="19569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3A0AF5-A4A7-443E-B6F5-58BC1EA5F3BC}"/>
              </a:ext>
            </a:extLst>
          </p:cNvPr>
          <p:cNvSpPr txBox="1"/>
          <p:nvPr/>
        </p:nvSpPr>
        <p:spPr>
          <a:xfrm>
            <a:off x="6271551" y="1157998"/>
            <a:ext cx="52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规律：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数组名相当于指向数组第一个元素的指针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 &amp;e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的管辖范围上升了一个级别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3.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的管辖范围下降了一个级别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301EAA-DEA7-4AE9-97E0-D1C7465B0000}"/>
              </a:ext>
            </a:extLst>
          </p:cNvPr>
          <p:cNvSpPr txBox="1"/>
          <p:nvPr/>
        </p:nvSpPr>
        <p:spPr>
          <a:xfrm>
            <a:off x="6503437" y="2481943"/>
            <a:ext cx="511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注：在二维数组中输出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dirty="0">
                <a:solidFill>
                  <a:schemeClr val="accent2"/>
                </a:solidFill>
              </a:rPr>
              <a:t>相当于输出第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zh-CN" altLang="en-US" dirty="0">
                <a:solidFill>
                  <a:schemeClr val="accent2"/>
                </a:solidFill>
              </a:rPr>
              <a:t>行第一个元素的地址，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]+j</a:t>
            </a:r>
            <a:r>
              <a:rPr lang="zh-CN" altLang="en-US" dirty="0">
                <a:solidFill>
                  <a:schemeClr val="accent2"/>
                </a:solidFill>
              </a:rPr>
              <a:t>相当于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][j]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7CB3-E3E5-4A5E-A63A-BAC98C2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r>
              <a:rPr lang="zh-CN" altLang="en-US" dirty="0"/>
              <a:t>用指针遍历二维数组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FCFA4-7F57-4518-A3BD-C647F06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0293"/>
            <a:ext cx="10515600" cy="326669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634BE-466E-4F53-9E65-9ABAF016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6" y="859033"/>
            <a:ext cx="3639814" cy="3332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034C0-8BCC-47BC-971E-89A2F0A8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3" y="1206202"/>
            <a:ext cx="5994918" cy="2395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AC7DED-B62F-403B-9177-EF33975CE848}"/>
              </a:ext>
            </a:extLst>
          </p:cNvPr>
          <p:cNvSpPr txBox="1"/>
          <p:nvPr/>
        </p:nvSpPr>
        <p:spPr>
          <a:xfrm>
            <a:off x="-1" y="1206202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5FB3B-4EAE-4E91-BB69-F7D0CDF1A424}"/>
              </a:ext>
            </a:extLst>
          </p:cNvPr>
          <p:cNvSpPr txBox="1"/>
          <p:nvPr/>
        </p:nvSpPr>
        <p:spPr>
          <a:xfrm>
            <a:off x="6923314" y="811275"/>
            <a:ext cx="4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E0FEC7-FA55-4749-A590-F5175E76C3B9}"/>
              </a:ext>
            </a:extLst>
          </p:cNvPr>
          <p:cNvSpPr txBox="1"/>
          <p:nvPr/>
        </p:nvSpPr>
        <p:spPr>
          <a:xfrm>
            <a:off x="214604" y="3732328"/>
            <a:ext cx="692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如何定义一个包含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型元素的一维数组的指针变量：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变量定义语句：</a:t>
            </a:r>
            <a:r>
              <a:rPr lang="en-US" altLang="zh-CN"/>
              <a:t>int (*p) [4];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CA30-9284-430D-847E-249F64D6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DE733-C332-4AE1-B6E0-B42CDC9B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37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178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指向一,二维数组的指针</vt:lpstr>
      <vt:lpstr>用指针遍历二维数组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指向一维数组的指针</dc:title>
  <dc:creator>张 雁君</dc:creator>
  <cp:lastModifiedBy>张 雁君</cp:lastModifiedBy>
  <cp:revision>14</cp:revision>
  <dcterms:created xsi:type="dcterms:W3CDTF">2018-10-22T10:06:01Z</dcterms:created>
  <dcterms:modified xsi:type="dcterms:W3CDTF">2018-10-23T06:15:27Z</dcterms:modified>
</cp:coreProperties>
</file>