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67385-A402-4EEF-A193-D01BEB20A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EFC0A2-19FD-436F-AD46-C528A69A3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C83CE-5B3A-4C18-B229-480560E3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597DD-9DF5-4036-A027-E316BC60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118CE-F7BD-400C-9B4B-821820B7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6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64658-AD9C-4D58-944A-32C40F31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6031A1-AC18-406D-9CBC-1B4575187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C573E-5E8A-4737-BD84-03FA1315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30BB4-FA43-4556-93CB-5CCB0ABB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95ED5-5EF7-4F07-929C-951D605F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553B9C-F947-4470-A6E7-DBF7A4C92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AC365-6EC6-4140-AA86-A68F09315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BBAD9-246B-4337-A38E-05CF8BC6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2A6B6-53B6-4DD0-9D5C-EA5ACAFE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8CBB0-5FF4-438E-BCC1-C068C2CF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61C35-522D-46EF-B50D-4E482C8D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A3759-7A98-49C4-8055-885902BE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3E8AB-8359-4746-A055-C0A15C8F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39DDA-0E42-45F9-9950-3C0249A0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804B9-7A91-477B-977D-770EC2D9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6EEC0-5610-4C36-A9B5-B28C6D58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2BAE4-884C-42D7-B026-BD925955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B626D-65DE-4BB3-9819-B1AA224E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30EB7-872D-493C-9AD3-6D1CC77C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CC9A1-90C3-49A8-92A8-35D8D320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5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0DAA-66EC-4CE0-906E-A2B45812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6ECE8-EC90-4D9C-B510-EA633D81E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F5169-F7A3-4063-AD59-49CBBD9A9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F0D1C-3518-424A-9423-7EC58977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7737A-BE6B-4BD1-92E6-E2B22F55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E3246-7B31-4EA7-89E8-9470881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1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12C7-C2BC-43FB-BD60-227086E3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25124-D3F6-4E9A-BC58-FDB83784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FAE6D-F15D-4452-BC84-6F22F3F0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0D44C2-650F-47A1-9BAE-E6A6D4901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29C5DD-644E-4FDE-A761-666806A7A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B1CBFA-666B-4FE2-96B9-1FF7AEE2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871D9-C264-4727-8D92-84364F3B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96505-7A6A-47FF-B3CD-C33BFFA1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0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BA58-B1B7-46E7-81C6-9709BF8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B6F14-4443-463C-A71F-C4092EAE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51BEEE-2B00-4FAD-AA26-8C70EF7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22DA0-7437-47C0-A26D-84B6C43C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1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DD51EA-BB7E-49E2-B652-EF24FAA9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188669-ADFA-4F29-9CDD-FA8D8E80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0751D-A479-4685-9FA1-35FE1439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7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20570-2AB1-462C-8936-8C521206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04110-039B-4EF9-97EF-67A83E9F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B2109-ED56-4BE7-8C38-3409DB65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55BED-4BE8-4D05-9A12-E6D63E68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14541-BDA3-42BD-BD6E-D5E923E8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F7BD9-1215-4D3A-B73B-781AE751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4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D8E7B-F031-480D-9ACA-1E3DD41B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71348E-1953-4838-88AB-923FF5283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7CF72-A10A-40F0-8F72-6A8E1D045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51AC4-7A61-446C-8A4E-A31484E5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77F37-283A-4792-A3D3-D5ECEC90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D0D32-3F1E-47EA-9091-E096349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EBB3B3-2B53-4B5C-9B1A-A5560363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F5251-3A5D-4652-910C-05C29697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789C6-C2BC-4A3E-934E-437FD1C6E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3C18-9CBF-429C-A6D6-688A41D7B0A1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7A499-0ABD-4723-A999-BB79457C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6B1B6-B09B-4DEB-A6EB-35B203085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522A-D036-4D3A-AB38-4CB7FF66B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3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C81020-AE15-43F8-A5D9-08981E0B885A}"/>
              </a:ext>
            </a:extLst>
          </p:cNvPr>
          <p:cNvSpPr txBox="1"/>
          <p:nvPr/>
        </p:nvSpPr>
        <p:spPr>
          <a:xfrm>
            <a:off x="0" y="-12309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Kmp</a:t>
            </a:r>
            <a:r>
              <a:rPr lang="zh-CN" altLang="en-US" b="1" dirty="0"/>
              <a:t>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7392C6-645A-4BBE-8C79-212C8558B788}"/>
              </a:ext>
            </a:extLst>
          </p:cNvPr>
          <p:cNvSpPr/>
          <p:nvPr/>
        </p:nvSpPr>
        <p:spPr>
          <a:xfrm>
            <a:off x="0" y="464153"/>
            <a:ext cx="40629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KMP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算法要解决的问题就是在字符串（主串）中的模式定位问题。说简单点就是我们平时常说的关键字搜索。模式串就是关键字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P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，如果它在一个主串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中出现，就返回它的具体位置，否则返回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-1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9DC0C9-3FA6-4F94-8B6A-C5C752B7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479"/>
            <a:ext cx="3685880" cy="82189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CE1152-45C5-4DDF-AA9C-7F62BB42FEF4}"/>
              </a:ext>
            </a:extLst>
          </p:cNvPr>
          <p:cNvSpPr/>
          <p:nvPr/>
        </p:nvSpPr>
        <p:spPr>
          <a:xfrm>
            <a:off x="0" y="3269900"/>
            <a:ext cx="3817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&amp;quot"/>
              </a:rPr>
              <a:t>首先，对于这个问题有一个很单纯的想法：从左到右一个个匹配，如果这个过程中有某个字符不匹配，就跳回去，将模式串向右移动一位。</a:t>
            </a:r>
          </a:p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&amp;quot"/>
              </a:rPr>
              <a:t>我们可以这样初始化：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EE22C6-7F60-4145-A10D-8E1227EF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4699"/>
            <a:ext cx="3685880" cy="15332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F50E72-64BB-4F4A-AC86-117EB989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76" y="894009"/>
            <a:ext cx="4364610" cy="173541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0B05A28-9AD1-405F-B522-3F20F749D67F}"/>
              </a:ext>
            </a:extLst>
          </p:cNvPr>
          <p:cNvSpPr/>
          <p:nvPr/>
        </p:nvSpPr>
        <p:spPr>
          <a:xfrm>
            <a:off x="5008776" y="338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之后我们只需要比较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指针指向的字符和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j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指针指向的字符是否一致。如果一致就都向后移动，如果不一致，如下图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9440F7-BCE2-4B90-A052-9C3E0030D7B3}"/>
              </a:ext>
            </a:extLst>
          </p:cNvPr>
          <p:cNvSpPr/>
          <p:nvPr/>
        </p:nvSpPr>
        <p:spPr>
          <a:xfrm>
            <a:off x="4974213" y="32699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E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不相等，那就把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指针移回第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位（假设下标从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0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开始），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j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移动到模式串的第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0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位，然后又重新开始这个步骤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533917-1EEB-4BAF-B6F0-C13E42070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776" y="4071375"/>
            <a:ext cx="5543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9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A593F5A-46EA-4D43-90B2-A7A78353F18F}"/>
              </a:ext>
            </a:extLst>
          </p:cNvPr>
          <p:cNvSpPr txBox="1"/>
          <p:nvPr/>
        </p:nvSpPr>
        <p:spPr>
          <a:xfrm>
            <a:off x="0" y="0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poj2406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087FA2-E670-47EF-8D8D-0667066F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46"/>
            <a:ext cx="12192000" cy="876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39EE9B-8DC3-4B49-8E9B-F1739B7F1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668"/>
            <a:ext cx="12192000" cy="8619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3E00A1-A6DB-4A4E-96D5-54BD25976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302091"/>
            <a:ext cx="2205872" cy="21321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2B527F-C093-4B35-AFFC-87BAE2FE0A0F}"/>
              </a:ext>
            </a:extLst>
          </p:cNvPr>
          <p:cNvSpPr txBox="1"/>
          <p:nvPr/>
        </p:nvSpPr>
        <p:spPr>
          <a:xfrm>
            <a:off x="2205873" y="2302090"/>
            <a:ext cx="3393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思路：题目大意是给出一个字符串 问它最多由多少相同的字串组成，</a:t>
            </a:r>
            <a:r>
              <a:rPr lang="en-US" altLang="zh-CN" dirty="0"/>
              <a:t>KMP</a:t>
            </a:r>
            <a:r>
              <a:rPr lang="zh-CN" altLang="en-US" dirty="0"/>
              <a:t>，</a:t>
            </a:r>
            <a:r>
              <a:rPr lang="en-US" altLang="zh-CN" dirty="0"/>
              <a:t>next</a:t>
            </a:r>
            <a:r>
              <a:rPr lang="zh-CN" altLang="en-US" dirty="0"/>
              <a:t>表示模式串如果第</a:t>
            </a:r>
            <a:r>
              <a:rPr lang="en-US" altLang="zh-CN" dirty="0" err="1"/>
              <a:t>i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设</a:t>
            </a:r>
            <a:r>
              <a:rPr lang="en-US" altLang="zh-CN" dirty="0"/>
              <a:t>str[0]</a:t>
            </a:r>
            <a:r>
              <a:rPr lang="zh-CN" altLang="en-US" dirty="0"/>
              <a:t>为第</a:t>
            </a:r>
            <a:r>
              <a:rPr lang="en-US" altLang="zh-CN" dirty="0"/>
              <a:t>0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与文本串第</a:t>
            </a:r>
            <a:r>
              <a:rPr lang="en-US" altLang="zh-CN" dirty="0"/>
              <a:t>j</a:t>
            </a:r>
            <a:r>
              <a:rPr lang="zh-CN" altLang="en-US" dirty="0"/>
              <a:t>位不匹配则要回到第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位继续与文本串第</a:t>
            </a:r>
            <a:r>
              <a:rPr lang="en-US" altLang="zh-CN" dirty="0"/>
              <a:t>j</a:t>
            </a:r>
            <a:r>
              <a:rPr lang="zh-CN" altLang="en-US" dirty="0"/>
              <a:t>位匹配。则模式串第</a:t>
            </a:r>
            <a:r>
              <a:rPr lang="en-US" altLang="zh-CN" dirty="0"/>
              <a:t>1</a:t>
            </a:r>
            <a:r>
              <a:rPr lang="zh-CN" altLang="en-US" dirty="0"/>
              <a:t>位到</a:t>
            </a:r>
            <a:r>
              <a:rPr lang="en-US" altLang="zh-CN" dirty="0"/>
              <a:t>next[n]</a:t>
            </a:r>
            <a:r>
              <a:rPr lang="zh-CN" altLang="en-US" dirty="0"/>
              <a:t>与模式串第</a:t>
            </a:r>
            <a:r>
              <a:rPr lang="en-US" altLang="zh-CN" dirty="0"/>
              <a:t>n-next[n]</a:t>
            </a:r>
            <a:r>
              <a:rPr lang="zh-CN" altLang="en-US" dirty="0"/>
              <a:t>位到</a:t>
            </a:r>
            <a:r>
              <a:rPr lang="en-US" altLang="zh-CN" dirty="0"/>
              <a:t>n</a:t>
            </a:r>
            <a:r>
              <a:rPr lang="zh-CN" altLang="en-US" dirty="0"/>
              <a:t>位是匹配的。所以思路和上面一样，如果</a:t>
            </a:r>
            <a:r>
              <a:rPr lang="en-US" altLang="zh-CN" dirty="0"/>
              <a:t>n%</a:t>
            </a:r>
            <a:r>
              <a:rPr lang="zh-CN" altLang="en-US" dirty="0"/>
              <a:t>（</a:t>
            </a:r>
            <a:r>
              <a:rPr lang="en-US" altLang="zh-CN" dirty="0"/>
              <a:t>n-next[n]</a:t>
            </a:r>
            <a:r>
              <a:rPr lang="zh-CN" altLang="en-US" dirty="0"/>
              <a:t>）</a:t>
            </a:r>
            <a:r>
              <a:rPr lang="en-US" altLang="zh-CN" dirty="0"/>
              <a:t>==0,</a:t>
            </a:r>
            <a:r>
              <a:rPr lang="zh-CN" altLang="en-US" dirty="0"/>
              <a:t>则存在重复连续子串，长度为</a:t>
            </a:r>
            <a:r>
              <a:rPr lang="en-US" altLang="zh-CN" dirty="0"/>
              <a:t>n-next[n]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C82034-90EF-4D9F-897C-4A1C23703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635" y="2302090"/>
            <a:ext cx="4132885" cy="456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9FEEDF-6CE4-42B3-962A-9D51F3B4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829"/>
            <a:ext cx="12192000" cy="10041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22C6AA-CAAB-4187-AEB6-46C22CAD41F4}"/>
              </a:ext>
            </a:extLst>
          </p:cNvPr>
          <p:cNvSpPr txBox="1"/>
          <p:nvPr/>
        </p:nvSpPr>
        <p:spPr>
          <a:xfrm>
            <a:off x="0" y="0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poj1961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84CD66-AABC-4A7E-BD82-20BE0BA6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588"/>
            <a:ext cx="9576596" cy="1416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A287A4-FD75-4E42-8C17-BD8204E47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104" y="1496588"/>
            <a:ext cx="1382647" cy="18644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D18113-6891-4406-B7AA-3EE1B89C734E}"/>
              </a:ext>
            </a:extLst>
          </p:cNvPr>
          <p:cNvSpPr/>
          <p:nvPr/>
        </p:nvSpPr>
        <p:spPr>
          <a:xfrm>
            <a:off x="163399" y="3318303"/>
            <a:ext cx="3908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思路：这道题是KMP应用，我们知道如果next[j] = k ，那么代表(j - k ,……j - 1 )位的字符与长度为k的前缀匹配。那么如果一个串是周期串的话，那么每次错位的位置应该是一个循环节。所以当i - next[i] = x * i 时，此时就是一个循环节。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354077-72CB-4417-9EBD-54EA2664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038" y="2912881"/>
            <a:ext cx="4952558" cy="37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&amp;quot</vt:lpstr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9</cp:revision>
  <dcterms:created xsi:type="dcterms:W3CDTF">2019-06-09T02:54:06Z</dcterms:created>
  <dcterms:modified xsi:type="dcterms:W3CDTF">2019-06-09T03:32:33Z</dcterms:modified>
</cp:coreProperties>
</file>