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9B0F0-A331-436B-9AE9-20BCBC518819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167D4-A812-47D3-A9BB-181BB37010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6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#include&lt;queue&gt;</a:t>
            </a:r>
          </a:p>
          <a:p>
            <a:r>
              <a:rPr lang="en-US" altLang="zh-CN" dirty="0"/>
              <a:t>#define MAXLEN 100</a:t>
            </a:r>
          </a:p>
          <a:p>
            <a:r>
              <a:rPr lang="en-US" altLang="zh-CN" dirty="0"/>
              <a:t>#define INF 65535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AdjMatrix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public:</a:t>
            </a:r>
          </a:p>
          <a:p>
            <a:r>
              <a:rPr lang="en-US" altLang="zh-CN" dirty="0"/>
              <a:t>		char vex[MAXLEN];</a:t>
            </a:r>
          </a:p>
          <a:p>
            <a:r>
              <a:rPr lang="en-US" altLang="zh-CN" dirty="0"/>
              <a:t>		int arcs[MAXLEN][MAXLEN];</a:t>
            </a:r>
          </a:p>
          <a:p>
            <a:r>
              <a:rPr lang="en-US" altLang="zh-CN" dirty="0"/>
              <a:t>		int </a:t>
            </a:r>
            <a:r>
              <a:rPr lang="en-US" altLang="zh-CN" dirty="0" err="1"/>
              <a:t>MSTarcs</a:t>
            </a:r>
            <a:r>
              <a:rPr lang="en-US" altLang="zh-CN" dirty="0"/>
              <a:t>[MAXLEN][MAXLEN]; </a:t>
            </a:r>
          </a:p>
          <a:p>
            <a:r>
              <a:rPr lang="en-US" altLang="zh-CN" dirty="0"/>
              <a:t>		int </a:t>
            </a:r>
            <a:r>
              <a:rPr lang="en-US" altLang="zh-CN" dirty="0" err="1"/>
              <a:t>VertexNum,EdgeNum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bool visited[MAXLEN];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AdjMatrix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VertexNum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EdgeNum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createGraph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void MST_PRIM();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BFSTraverse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	void print();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</a:t>
            </a:r>
            <a:r>
              <a:rPr lang="en-US" altLang="zh-CN" dirty="0" err="1"/>
              <a:t>createGraph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from,to,weight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VertexNum</a:t>
            </a:r>
            <a:r>
              <a:rPr lang="en-US" altLang="zh-CN" dirty="0"/>
              <a:t>&gt;&gt;</a:t>
            </a:r>
            <a:r>
              <a:rPr lang="en-US" altLang="zh-CN" dirty="0" err="1"/>
              <a:t>EdgeNum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&gt;&gt;vex[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for(int j = 0;j &lt; </a:t>
            </a:r>
            <a:r>
              <a:rPr lang="en-US" altLang="zh-CN" dirty="0" err="1"/>
              <a:t>VertexNum;j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arcs[</a:t>
            </a:r>
            <a:r>
              <a:rPr lang="en-US" altLang="zh-CN" dirty="0" err="1"/>
              <a:t>i</a:t>
            </a:r>
            <a:r>
              <a:rPr lang="en-US" altLang="zh-CN" dirty="0"/>
              <a:t>][j] = INF;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MSTarcs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0;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EdgeNum;i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&gt;&gt;from&gt;&gt;to&gt;&gt;weight;</a:t>
            </a:r>
          </a:p>
          <a:p>
            <a:r>
              <a:rPr lang="en-US" altLang="zh-CN" dirty="0"/>
              <a:t>		arcs[from][to] = weight;</a:t>
            </a:r>
          </a:p>
          <a:p>
            <a:r>
              <a:rPr lang="en-US" altLang="zh-CN" dirty="0"/>
              <a:t>		arcs[to][from] = arcs[from][to];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</a:t>
            </a:r>
            <a:r>
              <a:rPr lang="en-US" altLang="zh-CN" dirty="0" err="1"/>
              <a:t>BFSTraverse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queue&lt;int&gt; *q = new queue&lt;int&gt;();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visited[</a:t>
            </a:r>
            <a:r>
              <a:rPr lang="en-US" altLang="zh-CN" dirty="0" err="1"/>
              <a:t>i</a:t>
            </a:r>
            <a:r>
              <a:rPr lang="en-US" altLang="zh-CN" dirty="0"/>
              <a:t>] = false;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if(!visited[</a:t>
            </a:r>
            <a:r>
              <a:rPr lang="en-US" altLang="zh-CN" dirty="0" err="1"/>
              <a:t>i</a:t>
            </a:r>
            <a:r>
              <a:rPr lang="en-US" altLang="zh-CN" dirty="0"/>
              <a:t>]){</a:t>
            </a:r>
          </a:p>
          <a:p>
            <a:r>
              <a:rPr lang="en-US" altLang="zh-CN" dirty="0"/>
              <a:t>			visited[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&lt;&lt;vex[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			q-&gt;push(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while(!q-&gt;empty()){</a:t>
            </a:r>
          </a:p>
          <a:p>
            <a:r>
              <a:rPr lang="en-US" altLang="zh-CN" dirty="0"/>
              <a:t>			q-&gt;pop();</a:t>
            </a:r>
          </a:p>
          <a:p>
            <a:r>
              <a:rPr lang="en-US" altLang="zh-CN" dirty="0"/>
              <a:t>			for(int j = 0;j &lt; </a:t>
            </a:r>
            <a:r>
              <a:rPr lang="en-US" altLang="zh-CN" dirty="0" err="1"/>
              <a:t>VertexNum;j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	if(arcs[</a:t>
            </a:r>
            <a:r>
              <a:rPr lang="en-US" altLang="zh-CN" dirty="0" err="1"/>
              <a:t>i</a:t>
            </a:r>
            <a:r>
              <a:rPr lang="en-US" altLang="zh-CN" dirty="0"/>
              <a:t>][j] != INF &amp;&amp; !visited[j]){</a:t>
            </a:r>
          </a:p>
          <a:p>
            <a:r>
              <a:rPr lang="en-US" altLang="zh-CN" dirty="0"/>
              <a:t>					visited[j] = true;</a:t>
            </a:r>
          </a:p>
          <a:p>
            <a:r>
              <a:rPr lang="en-US" altLang="zh-CN" dirty="0"/>
              <a:t>					</a:t>
            </a:r>
            <a:r>
              <a:rPr lang="en-US" altLang="zh-CN" dirty="0" err="1"/>
              <a:t>cout</a:t>
            </a:r>
            <a:r>
              <a:rPr lang="en-US" altLang="zh-CN" dirty="0"/>
              <a:t>&lt;&lt;vex[j]&lt;&lt;" ";</a:t>
            </a:r>
          </a:p>
          <a:p>
            <a:r>
              <a:rPr lang="en-US" altLang="zh-CN" dirty="0"/>
              <a:t>					q-&gt;push(j);</a:t>
            </a:r>
          </a:p>
          <a:p>
            <a:r>
              <a:rPr lang="en-US" altLang="zh-CN" dirty="0"/>
              <a:t>				}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::print(){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for(int j = 0;j &lt; </a:t>
            </a:r>
            <a:r>
              <a:rPr lang="en-US" altLang="zh-CN" dirty="0" err="1"/>
              <a:t>VertexNum;j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MSTarcs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][j]&lt;&lt;"     ";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&lt;&lt;"\n";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::MST_PRIM(){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min,j,k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adjvex</a:t>
            </a:r>
            <a:r>
              <a:rPr lang="en-US" altLang="zh-CN" dirty="0"/>
              <a:t>[MAXLEN];    //</a:t>
            </a:r>
            <a:r>
              <a:rPr lang="zh-CN" altLang="en-US" dirty="0"/>
              <a:t>保存与 </a:t>
            </a:r>
            <a:r>
              <a:rPr lang="en-US" altLang="zh-CN" dirty="0"/>
              <a:t>MST </a:t>
            </a:r>
            <a:r>
              <a:rPr lang="zh-CN" altLang="en-US" dirty="0"/>
              <a:t>相关顶点下标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int </a:t>
            </a:r>
            <a:r>
              <a:rPr lang="en-US" altLang="zh-CN" dirty="0" err="1"/>
              <a:t>lowcost</a:t>
            </a:r>
            <a:r>
              <a:rPr lang="en-US" altLang="zh-CN" dirty="0"/>
              <a:t>[MAXLEN];   //</a:t>
            </a:r>
            <a:r>
              <a:rPr lang="zh-CN" altLang="en-US" dirty="0"/>
              <a:t>保存与 </a:t>
            </a:r>
            <a:r>
              <a:rPr lang="en-US" altLang="zh-CN" dirty="0"/>
              <a:t>MST </a:t>
            </a:r>
            <a:r>
              <a:rPr lang="zh-CN" altLang="en-US" dirty="0"/>
              <a:t>相关的顶点间的权值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lowcost</a:t>
            </a:r>
            <a:r>
              <a:rPr lang="en-US" altLang="zh-CN" dirty="0"/>
              <a:t>[0] = 0;       //</a:t>
            </a:r>
            <a:r>
              <a:rPr lang="zh-CN" altLang="en-US" dirty="0"/>
              <a:t>初始化第一个权值为</a:t>
            </a:r>
            <a:r>
              <a:rPr lang="en-US" altLang="zh-CN" dirty="0"/>
              <a:t>0</a:t>
            </a:r>
            <a:r>
              <a:rPr lang="zh-CN" altLang="en-US" dirty="0"/>
              <a:t>，即将起点假如</a:t>
            </a:r>
            <a:r>
              <a:rPr lang="en-US" altLang="zh-CN" dirty="0"/>
              <a:t>MST</a:t>
            </a:r>
            <a:r>
              <a:rPr lang="zh-CN" altLang="en-US" dirty="0"/>
              <a:t>，这里暂时以零出发 </a:t>
            </a:r>
          </a:p>
          <a:p>
            <a:r>
              <a:rPr lang="zh-CN" altLang="en-US" dirty="0"/>
              <a:t>	</a:t>
            </a:r>
            <a:r>
              <a:rPr lang="en-US" altLang="zh-CN" dirty="0" err="1"/>
              <a:t>adjvex</a:t>
            </a:r>
            <a:r>
              <a:rPr lang="en-US" altLang="zh-CN" dirty="0"/>
              <a:t>[0] = 0; 		  //</a:t>
            </a:r>
            <a:r>
              <a:rPr lang="zh-CN" altLang="en-US" dirty="0"/>
              <a:t>初始化第一个顶点的下标，即起点下标，这里暂时以零出发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for(int </a:t>
            </a:r>
            <a:r>
              <a:rPr lang="en-US" altLang="zh-CN" dirty="0" err="1"/>
              <a:t>i</a:t>
            </a:r>
            <a:r>
              <a:rPr lang="en-US" altLang="zh-CN" dirty="0"/>
              <a:t> = 1;i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lowcost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arcs[0][</a:t>
            </a:r>
            <a:r>
              <a:rPr lang="en-US" altLang="zh-CN" dirty="0" err="1"/>
              <a:t>i</a:t>
            </a:r>
            <a:r>
              <a:rPr lang="en-US" altLang="zh-CN" dirty="0"/>
              <a:t>];       //</a:t>
            </a:r>
            <a:r>
              <a:rPr lang="zh-CN" altLang="en-US" dirty="0"/>
              <a:t>将与起点相关联的结点的权值保存在</a:t>
            </a:r>
            <a:r>
              <a:rPr lang="en-US" altLang="zh-CN" dirty="0" err="1"/>
              <a:t>lowcost</a:t>
            </a:r>
            <a:r>
              <a:rPr lang="zh-CN" altLang="en-US" dirty="0"/>
              <a:t>数组中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adjvex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 0;                //</a:t>
            </a:r>
            <a:r>
              <a:rPr lang="zh-CN" altLang="en-US" dirty="0"/>
              <a:t>开始时都为起点下标 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	//</a:t>
            </a:r>
            <a:r>
              <a:rPr lang="zh-CN" altLang="en-US" dirty="0"/>
              <a:t>开始生成 </a:t>
            </a:r>
            <a:r>
              <a:rPr lang="en-US" altLang="zh-CN" dirty="0"/>
              <a:t>MST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min = INF;         //</a:t>
            </a:r>
            <a:r>
              <a:rPr lang="zh-CN" altLang="en-US" dirty="0"/>
              <a:t>初始化最小值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j = 1,k = 0;      //</a:t>
            </a:r>
            <a:r>
              <a:rPr lang="zh-CN" altLang="en-US" dirty="0"/>
              <a:t>变量 </a:t>
            </a:r>
            <a:r>
              <a:rPr lang="en-US" altLang="zh-CN" dirty="0"/>
              <a:t>j </a:t>
            </a:r>
            <a:r>
              <a:rPr lang="zh-CN" altLang="en-US" dirty="0"/>
              <a:t>用于遍历当前结点的所有邻接点，</a:t>
            </a:r>
            <a:r>
              <a:rPr lang="en-US" altLang="zh-CN" dirty="0"/>
              <a:t>k </a:t>
            </a:r>
            <a:r>
              <a:rPr lang="zh-CN" altLang="en-US" dirty="0"/>
              <a:t>用于保存当前的最小权值的结点下标 </a:t>
            </a:r>
          </a:p>
          <a:p>
            <a:r>
              <a:rPr lang="zh-CN" altLang="en-US" dirty="0"/>
              <a:t>		</a:t>
            </a:r>
            <a:r>
              <a:rPr lang="en-US" altLang="zh-CN" dirty="0"/>
              <a:t>while(j &lt; </a:t>
            </a:r>
            <a:r>
              <a:rPr lang="en-US" altLang="zh-CN" dirty="0" err="1"/>
              <a:t>VertexNum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		if(</a:t>
            </a:r>
            <a:r>
              <a:rPr lang="en-US" altLang="zh-CN" dirty="0" err="1"/>
              <a:t>lowcost</a:t>
            </a:r>
            <a:r>
              <a:rPr lang="en-US" altLang="zh-CN" dirty="0"/>
              <a:t>[j] != 0 &amp;&amp; </a:t>
            </a:r>
            <a:r>
              <a:rPr lang="en-US" altLang="zh-CN" dirty="0" err="1"/>
              <a:t>lowcost</a:t>
            </a:r>
            <a:r>
              <a:rPr lang="en-US" altLang="zh-CN" dirty="0"/>
              <a:t>[j] &lt; min){</a:t>
            </a:r>
          </a:p>
          <a:p>
            <a:r>
              <a:rPr lang="en-US" altLang="zh-CN" dirty="0"/>
              <a:t>				min = </a:t>
            </a:r>
            <a:r>
              <a:rPr lang="en-US" altLang="zh-CN" dirty="0" err="1"/>
              <a:t>lowcost</a:t>
            </a:r>
            <a:r>
              <a:rPr lang="en-US" altLang="zh-CN" dirty="0"/>
              <a:t>[j];</a:t>
            </a:r>
          </a:p>
          <a:p>
            <a:r>
              <a:rPr lang="en-US" altLang="zh-CN" dirty="0"/>
              <a:t>				k = j;</a:t>
            </a:r>
          </a:p>
          <a:p>
            <a:r>
              <a:rPr lang="en-US" altLang="zh-CN" dirty="0"/>
              <a:t>			} 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adjvex</a:t>
            </a:r>
            <a:r>
              <a:rPr lang="en-US" altLang="zh-CN" dirty="0"/>
              <a:t>[k]&lt;&lt;" , "&lt;&lt;k&lt;&lt;" , "&lt;&lt;</a:t>
            </a:r>
            <a:r>
              <a:rPr lang="en-US" altLang="zh-CN" dirty="0" err="1"/>
              <a:t>lowcost</a:t>
            </a:r>
            <a:r>
              <a:rPr lang="en-US" altLang="zh-CN" dirty="0"/>
              <a:t>[k]&lt;&lt;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MSTarcs</a:t>
            </a:r>
            <a:r>
              <a:rPr lang="en-US" altLang="zh-CN" dirty="0"/>
              <a:t>[</a:t>
            </a:r>
            <a:r>
              <a:rPr lang="en-US" altLang="zh-CN" dirty="0" err="1"/>
              <a:t>adjvex</a:t>
            </a:r>
            <a:r>
              <a:rPr lang="en-US" altLang="zh-CN" dirty="0"/>
              <a:t>[k]][k] = </a:t>
            </a:r>
            <a:r>
              <a:rPr lang="en-US" altLang="zh-CN" dirty="0" err="1"/>
              <a:t>lowcost</a:t>
            </a:r>
            <a:r>
              <a:rPr lang="en-US" altLang="zh-CN" dirty="0"/>
              <a:t>[k];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MSTarcs</a:t>
            </a:r>
            <a:r>
              <a:rPr lang="en-US" altLang="zh-CN" dirty="0"/>
              <a:t>[k][</a:t>
            </a:r>
            <a:r>
              <a:rPr lang="en-US" altLang="zh-CN" dirty="0" err="1"/>
              <a:t>adjvex</a:t>
            </a:r>
            <a:r>
              <a:rPr lang="en-US" altLang="zh-CN" dirty="0"/>
              <a:t>[k]] = </a:t>
            </a:r>
            <a:r>
              <a:rPr lang="en-US" altLang="zh-CN" dirty="0" err="1"/>
              <a:t>MSTarcs</a:t>
            </a:r>
            <a:r>
              <a:rPr lang="en-US" altLang="zh-CN" dirty="0"/>
              <a:t>[</a:t>
            </a:r>
            <a:r>
              <a:rPr lang="en-US" altLang="zh-CN" dirty="0" err="1"/>
              <a:t>adjvex</a:t>
            </a:r>
            <a:r>
              <a:rPr lang="en-US" altLang="zh-CN" dirty="0"/>
              <a:t>[k]][k];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lowcost</a:t>
            </a:r>
            <a:r>
              <a:rPr lang="en-US" altLang="zh-CN" dirty="0"/>
              <a:t>[k] = 0;    //</a:t>
            </a:r>
            <a:r>
              <a:rPr lang="zh-CN" altLang="en-US" dirty="0"/>
              <a:t>将此节点权值置为</a:t>
            </a:r>
            <a:r>
              <a:rPr lang="en-US" altLang="zh-CN" dirty="0"/>
              <a:t>0</a:t>
            </a:r>
            <a:r>
              <a:rPr lang="zh-CN" altLang="en-US" dirty="0"/>
              <a:t>，表示它已经被假如 </a:t>
            </a:r>
            <a:r>
              <a:rPr lang="en-US" altLang="zh-CN" dirty="0"/>
              <a:t>MST</a:t>
            </a:r>
          </a:p>
          <a:p>
            <a:r>
              <a:rPr lang="en-US" altLang="zh-CN" dirty="0"/>
              <a:t>		for(j = 1;j &lt; </a:t>
            </a:r>
            <a:r>
              <a:rPr lang="en-US" altLang="zh-CN" dirty="0" err="1"/>
              <a:t>VertexNum;j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if(</a:t>
            </a:r>
            <a:r>
              <a:rPr lang="en-US" altLang="zh-CN" dirty="0" err="1"/>
              <a:t>lowcost</a:t>
            </a:r>
            <a:r>
              <a:rPr lang="en-US" altLang="zh-CN" dirty="0"/>
              <a:t>[j] != 0 &amp;&amp; arcs[k][j] &lt; </a:t>
            </a:r>
            <a:r>
              <a:rPr lang="en-US" altLang="zh-CN" dirty="0" err="1"/>
              <a:t>lowcost</a:t>
            </a:r>
            <a:r>
              <a:rPr lang="en-US" altLang="zh-CN" dirty="0"/>
              <a:t>[j]){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lowcost</a:t>
            </a:r>
            <a:r>
              <a:rPr lang="en-US" altLang="zh-CN" dirty="0"/>
              <a:t>[j] = arcs[k][j];</a:t>
            </a:r>
          </a:p>
          <a:p>
            <a:r>
              <a:rPr lang="en-US" altLang="zh-CN" dirty="0"/>
              <a:t>				</a:t>
            </a:r>
            <a:r>
              <a:rPr lang="en-US" altLang="zh-CN" dirty="0" err="1"/>
              <a:t>adjvex</a:t>
            </a:r>
            <a:r>
              <a:rPr lang="en-US" altLang="zh-CN" dirty="0"/>
              <a:t>[j] = k;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 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AdjMatrix</a:t>
            </a:r>
            <a:r>
              <a:rPr lang="en-US" altLang="zh-CN" dirty="0"/>
              <a:t> *</a:t>
            </a:r>
            <a:r>
              <a:rPr lang="en-US" altLang="zh-CN" dirty="0" err="1"/>
              <a:t>adm</a:t>
            </a:r>
            <a:r>
              <a:rPr lang="en-US" altLang="zh-CN" dirty="0"/>
              <a:t> = new </a:t>
            </a:r>
            <a:r>
              <a:rPr lang="en-US" altLang="zh-CN" dirty="0" err="1"/>
              <a:t>AdjMatrix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adm</a:t>
            </a:r>
            <a:r>
              <a:rPr lang="en-US" altLang="zh-CN" dirty="0"/>
              <a:t>-&gt;</a:t>
            </a:r>
            <a:r>
              <a:rPr lang="en-US" altLang="zh-CN" dirty="0" err="1"/>
              <a:t>createGraph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//</a:t>
            </a:r>
            <a:r>
              <a:rPr lang="en-US" altLang="zh-CN" dirty="0" err="1"/>
              <a:t>adm</a:t>
            </a:r>
            <a:r>
              <a:rPr lang="en-US" altLang="zh-CN" dirty="0"/>
              <a:t>-&gt;</a:t>
            </a:r>
            <a:r>
              <a:rPr lang="en-US" altLang="zh-CN" dirty="0" err="1"/>
              <a:t>BFSTraverse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adm</a:t>
            </a:r>
            <a:r>
              <a:rPr lang="en-US" altLang="zh-CN" dirty="0"/>
              <a:t>-&gt;MST_PRIM();</a:t>
            </a:r>
          </a:p>
          <a:p>
            <a:r>
              <a:rPr lang="en-US" altLang="zh-CN" dirty="0"/>
              <a:t>	//</a:t>
            </a:r>
            <a:r>
              <a:rPr lang="en-US" altLang="zh-CN" dirty="0" err="1"/>
              <a:t>adm</a:t>
            </a:r>
            <a:r>
              <a:rPr lang="en-US" altLang="zh-CN" dirty="0"/>
              <a:t>-&gt;print();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167D4-A812-47D3-A9BB-181BB37010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#include&lt;queue&gt;</a:t>
            </a:r>
          </a:p>
          <a:p>
            <a:r>
              <a:rPr lang="en-US" altLang="zh-CN" dirty="0"/>
              <a:t>#define MAXLEN 100</a:t>
            </a:r>
          </a:p>
          <a:p>
            <a:r>
              <a:rPr lang="en-US" altLang="zh-CN" dirty="0"/>
              <a:t>#define INF 65535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EdgeArray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public:</a:t>
            </a:r>
          </a:p>
          <a:p>
            <a:r>
              <a:rPr lang="en-US" altLang="zh-CN" dirty="0"/>
              <a:t>		int begin;</a:t>
            </a:r>
          </a:p>
          <a:p>
            <a:r>
              <a:rPr lang="en-US" altLang="zh-CN" dirty="0"/>
              <a:t>		int end;</a:t>
            </a:r>
          </a:p>
          <a:p>
            <a:r>
              <a:rPr lang="en-US" altLang="zh-CN" dirty="0"/>
              <a:t>		int weight;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AdjMatrix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	public:</a:t>
            </a:r>
          </a:p>
          <a:p>
            <a:r>
              <a:rPr lang="en-US" altLang="zh-CN" dirty="0"/>
              <a:t>		char vex[MAXLEN];</a:t>
            </a:r>
          </a:p>
          <a:p>
            <a:r>
              <a:rPr lang="en-US" altLang="zh-CN" dirty="0"/>
              <a:t>		int arcs[MAXLEN][MAXLEN];</a:t>
            </a:r>
          </a:p>
          <a:p>
            <a:r>
              <a:rPr lang="en-US" altLang="zh-CN" dirty="0"/>
              <a:t>		int </a:t>
            </a:r>
            <a:r>
              <a:rPr lang="en-US" altLang="zh-CN" dirty="0" err="1"/>
              <a:t>MSTarcs</a:t>
            </a:r>
            <a:r>
              <a:rPr lang="en-US" altLang="zh-CN" dirty="0"/>
              <a:t>[MAXLEN][MAXLEN]; </a:t>
            </a:r>
          </a:p>
          <a:p>
            <a:r>
              <a:rPr lang="en-US" altLang="zh-CN" dirty="0"/>
              <a:t>		int </a:t>
            </a:r>
            <a:r>
              <a:rPr lang="en-US" altLang="zh-CN" dirty="0" err="1"/>
              <a:t>VertexNum,EdgeNum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int </a:t>
            </a:r>
            <a:r>
              <a:rPr lang="en-US" altLang="zh-CN" dirty="0" err="1"/>
              <a:t>len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bool visited[MAXLEN];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EdgeArray</a:t>
            </a:r>
            <a:r>
              <a:rPr lang="en-US" altLang="zh-CN" dirty="0"/>
              <a:t> edges[MAXLEN];</a:t>
            </a:r>
          </a:p>
          <a:p>
            <a:r>
              <a:rPr lang="en-US" altLang="zh-CN" dirty="0"/>
              <a:t>		int parent[MAXLEN];   //</a:t>
            </a:r>
            <a:r>
              <a:rPr lang="zh-CN" altLang="en-US" dirty="0"/>
              <a:t>用来判断边与边是否形成环路</a:t>
            </a:r>
          </a:p>
          <a:p>
            <a:r>
              <a:rPr lang="zh-CN" altLang="en-US" dirty="0"/>
              <a:t>		</a:t>
            </a:r>
            <a:r>
              <a:rPr lang="en-US" altLang="zh-CN" dirty="0" err="1"/>
              <a:t>AdjMatrix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VertexNum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EdgeNum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len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createGraph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createEdgeArray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void Sort();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MST_Kruskal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BFSTraverse</a:t>
            </a:r>
            <a:r>
              <a:rPr lang="en-US" altLang="zh-CN" dirty="0"/>
              <a:t>(); </a:t>
            </a:r>
          </a:p>
          <a:p>
            <a:r>
              <a:rPr lang="en-US" altLang="zh-CN" dirty="0"/>
              <a:t>	void print();</a:t>
            </a:r>
          </a:p>
          <a:p>
            <a:r>
              <a:rPr lang="en-US" altLang="zh-CN" dirty="0"/>
              <a:t>	int Find(int f);</a:t>
            </a:r>
          </a:p>
          <a:p>
            <a:r>
              <a:rPr lang="en-US" altLang="zh-CN" dirty="0"/>
              <a:t>};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::Sort(){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EdgeArray</a:t>
            </a:r>
            <a:r>
              <a:rPr lang="en-US" altLang="zh-CN" dirty="0"/>
              <a:t> temp;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len-1;i++){</a:t>
            </a:r>
          </a:p>
          <a:p>
            <a:r>
              <a:rPr lang="en-US" altLang="zh-CN" dirty="0"/>
              <a:t>		for(int j = 0;j &lt; len-1-i;j++){</a:t>
            </a:r>
          </a:p>
          <a:p>
            <a:r>
              <a:rPr lang="en-US" altLang="zh-CN" dirty="0"/>
              <a:t>			if(edges[j].weight &gt; edges[j+1].weight){</a:t>
            </a:r>
          </a:p>
          <a:p>
            <a:r>
              <a:rPr lang="en-US" altLang="zh-CN" dirty="0"/>
              <a:t>				temp = edges[j];</a:t>
            </a:r>
          </a:p>
          <a:p>
            <a:r>
              <a:rPr lang="en-US" altLang="zh-CN" dirty="0"/>
              <a:t>				edges[j] = edges[j+1];</a:t>
            </a:r>
          </a:p>
          <a:p>
            <a:r>
              <a:rPr lang="en-US" altLang="zh-CN" dirty="0"/>
              <a:t>				edges[j+1] = temp;	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</a:t>
            </a:r>
            <a:r>
              <a:rPr lang="en-US" altLang="zh-CN" dirty="0" err="1"/>
              <a:t>createGraph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from,to,weight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&gt;&gt;</a:t>
            </a:r>
            <a:r>
              <a:rPr lang="en-US" altLang="zh-CN" dirty="0" err="1"/>
              <a:t>VertexNum</a:t>
            </a:r>
            <a:r>
              <a:rPr lang="en-US" altLang="zh-CN" dirty="0"/>
              <a:t>&gt;&gt;</a:t>
            </a:r>
            <a:r>
              <a:rPr lang="en-US" altLang="zh-CN" dirty="0" err="1"/>
              <a:t>EdgeNum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//</a:t>
            </a:r>
            <a:r>
              <a:rPr lang="en-US" altLang="zh-CN" dirty="0" err="1"/>
              <a:t>cin</a:t>
            </a:r>
            <a:r>
              <a:rPr lang="en-US" altLang="zh-CN" dirty="0"/>
              <a:t>&gt;&gt;vex[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		for(int j = 0;j &lt; </a:t>
            </a:r>
            <a:r>
              <a:rPr lang="en-US" altLang="zh-CN" dirty="0" err="1"/>
              <a:t>VertexNum;j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arcs[</a:t>
            </a:r>
            <a:r>
              <a:rPr lang="en-US" altLang="zh-CN" dirty="0" err="1"/>
              <a:t>i</a:t>
            </a:r>
            <a:r>
              <a:rPr lang="en-US" altLang="zh-CN" dirty="0"/>
              <a:t>][j] = INF;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MSTarcs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 = 0;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EdgeNum;i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cin</a:t>
            </a:r>
            <a:r>
              <a:rPr lang="en-US" altLang="zh-CN" dirty="0"/>
              <a:t>&gt;&gt;from&gt;&gt;to&gt;&gt;weight;</a:t>
            </a:r>
          </a:p>
          <a:p>
            <a:r>
              <a:rPr lang="en-US" altLang="zh-CN" dirty="0"/>
              <a:t>		edges[</a:t>
            </a:r>
            <a:r>
              <a:rPr lang="en-US" altLang="zh-CN" dirty="0" err="1"/>
              <a:t>i</a:t>
            </a:r>
            <a:r>
              <a:rPr lang="en-US" altLang="zh-CN" dirty="0"/>
              <a:t>].begin = from;</a:t>
            </a:r>
          </a:p>
          <a:p>
            <a:r>
              <a:rPr lang="en-US" altLang="zh-CN" dirty="0"/>
              <a:t>		edges[</a:t>
            </a:r>
            <a:r>
              <a:rPr lang="en-US" altLang="zh-CN" dirty="0" err="1"/>
              <a:t>i</a:t>
            </a:r>
            <a:r>
              <a:rPr lang="en-US" altLang="zh-CN" dirty="0"/>
              <a:t>].end = to;</a:t>
            </a:r>
          </a:p>
          <a:p>
            <a:r>
              <a:rPr lang="en-US" altLang="zh-CN" dirty="0"/>
              <a:t>		edges[</a:t>
            </a:r>
            <a:r>
              <a:rPr lang="en-US" altLang="zh-CN" dirty="0" err="1"/>
              <a:t>i</a:t>
            </a:r>
            <a:r>
              <a:rPr lang="en-US" altLang="zh-CN" dirty="0"/>
              <a:t>].weight = weight;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len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Sort();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</a:t>
            </a:r>
            <a:r>
              <a:rPr lang="en-US" altLang="zh-CN" dirty="0" err="1"/>
              <a:t>BFSTraverse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queue&lt;int&gt; *q = new queue&lt;int&gt;();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visited[</a:t>
            </a:r>
            <a:r>
              <a:rPr lang="en-US" altLang="zh-CN" dirty="0" err="1"/>
              <a:t>i</a:t>
            </a:r>
            <a:r>
              <a:rPr lang="en-US" altLang="zh-CN" dirty="0"/>
              <a:t>] = false;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if(!visited[</a:t>
            </a:r>
            <a:r>
              <a:rPr lang="en-US" altLang="zh-CN" dirty="0" err="1"/>
              <a:t>i</a:t>
            </a:r>
            <a:r>
              <a:rPr lang="en-US" altLang="zh-CN" dirty="0"/>
              <a:t>]){</a:t>
            </a:r>
          </a:p>
          <a:p>
            <a:r>
              <a:rPr lang="en-US" altLang="zh-CN" dirty="0"/>
              <a:t>			visited[</a:t>
            </a:r>
            <a:r>
              <a:rPr lang="en-US" altLang="zh-CN" dirty="0" err="1"/>
              <a:t>i</a:t>
            </a:r>
            <a:r>
              <a:rPr lang="en-US" altLang="zh-CN" dirty="0"/>
              <a:t>] = true;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&lt;&lt;vex[</a:t>
            </a:r>
            <a:r>
              <a:rPr lang="en-US" altLang="zh-CN" dirty="0" err="1"/>
              <a:t>i</a:t>
            </a:r>
            <a:r>
              <a:rPr lang="en-US" altLang="zh-CN" dirty="0"/>
              <a:t>]&lt;&lt;" ";</a:t>
            </a:r>
          </a:p>
          <a:p>
            <a:r>
              <a:rPr lang="en-US" altLang="zh-CN" dirty="0"/>
              <a:t>			q-&gt;push(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while(!q-&gt;empty()){</a:t>
            </a:r>
          </a:p>
          <a:p>
            <a:r>
              <a:rPr lang="en-US" altLang="zh-CN" dirty="0"/>
              <a:t>			q-&gt;pop();</a:t>
            </a:r>
          </a:p>
          <a:p>
            <a:r>
              <a:rPr lang="en-US" altLang="zh-CN" dirty="0"/>
              <a:t>			for(int j = 0;j &lt; </a:t>
            </a:r>
            <a:r>
              <a:rPr lang="en-US" altLang="zh-CN" dirty="0" err="1"/>
              <a:t>VertexNum;j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	if(arcs[</a:t>
            </a:r>
            <a:r>
              <a:rPr lang="en-US" altLang="zh-CN" dirty="0" err="1"/>
              <a:t>i</a:t>
            </a:r>
            <a:r>
              <a:rPr lang="en-US" altLang="zh-CN" dirty="0"/>
              <a:t>][j] != INF &amp;&amp; !visited[j]){</a:t>
            </a:r>
          </a:p>
          <a:p>
            <a:r>
              <a:rPr lang="en-US" altLang="zh-CN" dirty="0"/>
              <a:t>					visited[j] = true;</a:t>
            </a:r>
          </a:p>
          <a:p>
            <a:r>
              <a:rPr lang="en-US" altLang="zh-CN" dirty="0"/>
              <a:t>					</a:t>
            </a:r>
            <a:r>
              <a:rPr lang="en-US" altLang="zh-CN" dirty="0" err="1"/>
              <a:t>cout</a:t>
            </a:r>
            <a:r>
              <a:rPr lang="en-US" altLang="zh-CN" dirty="0"/>
              <a:t>&lt;&lt;vex[j]&lt;&lt;" ";</a:t>
            </a:r>
          </a:p>
          <a:p>
            <a:r>
              <a:rPr lang="en-US" altLang="zh-CN" dirty="0"/>
              <a:t>					q-&gt;push(j);</a:t>
            </a:r>
          </a:p>
          <a:p>
            <a:r>
              <a:rPr lang="en-US" altLang="zh-CN" dirty="0"/>
              <a:t>				}</a:t>
            </a:r>
          </a:p>
          <a:p>
            <a:r>
              <a:rPr lang="en-US" altLang="zh-CN" dirty="0"/>
              <a:t>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::print(){</a:t>
            </a:r>
          </a:p>
          <a:p>
            <a:r>
              <a:rPr lang="en-US" altLang="zh-CN" dirty="0"/>
              <a:t>	for(int 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for(int j = 0;j &lt; </a:t>
            </a:r>
            <a:r>
              <a:rPr lang="en-US" altLang="zh-CN" dirty="0" err="1"/>
              <a:t>VertexNum;j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MSTarcs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][j]&lt;&lt;"     ";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&lt;&lt;"\n";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</a:t>
            </a:r>
            <a:r>
              <a:rPr lang="en-US" altLang="zh-CN" dirty="0" err="1"/>
              <a:t>AdjMatrix</a:t>
            </a:r>
            <a:r>
              <a:rPr lang="en-US" altLang="zh-CN" dirty="0"/>
              <a:t>::Find(int f){</a:t>
            </a:r>
          </a:p>
          <a:p>
            <a:r>
              <a:rPr lang="en-US" altLang="zh-CN" dirty="0"/>
              <a:t>	while(parent[f] &gt; 0){</a:t>
            </a:r>
          </a:p>
          <a:p>
            <a:r>
              <a:rPr lang="en-US" altLang="zh-CN" dirty="0"/>
              <a:t>		f = parent[f];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return f;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void </a:t>
            </a:r>
            <a:r>
              <a:rPr lang="en-US" altLang="zh-CN" dirty="0" err="1"/>
              <a:t>AdjMatrix</a:t>
            </a:r>
            <a:r>
              <a:rPr lang="en-US" altLang="zh-CN" dirty="0"/>
              <a:t>::</a:t>
            </a:r>
            <a:r>
              <a:rPr lang="en-US" altLang="zh-CN" dirty="0" err="1"/>
              <a:t>MST_Kruskal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	int </a:t>
            </a:r>
            <a:r>
              <a:rPr lang="en-US" altLang="zh-CN" dirty="0" err="1"/>
              <a:t>i,n,m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VertexNum;i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parent[</a:t>
            </a:r>
            <a:r>
              <a:rPr lang="en-US" altLang="zh-CN" dirty="0" err="1"/>
              <a:t>i</a:t>
            </a:r>
            <a:r>
              <a:rPr lang="en-US" altLang="zh-CN" dirty="0"/>
              <a:t>] = 0;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 = 0;i &lt; </a:t>
            </a:r>
            <a:r>
              <a:rPr lang="en-US" altLang="zh-CN" dirty="0" err="1"/>
              <a:t>EdgeNum;i</a:t>
            </a:r>
            <a:r>
              <a:rPr lang="en-US" altLang="zh-CN" dirty="0"/>
              <a:t>++){</a:t>
            </a:r>
          </a:p>
          <a:p>
            <a:r>
              <a:rPr lang="en-US" altLang="zh-CN" dirty="0"/>
              <a:t>		n = Find(edges[</a:t>
            </a:r>
            <a:r>
              <a:rPr lang="en-US" altLang="zh-CN" dirty="0" err="1"/>
              <a:t>i</a:t>
            </a:r>
            <a:r>
              <a:rPr lang="en-US" altLang="zh-CN" dirty="0"/>
              <a:t>].begin);</a:t>
            </a:r>
          </a:p>
          <a:p>
            <a:r>
              <a:rPr lang="en-US" altLang="zh-CN" dirty="0"/>
              <a:t>		m = Find(edges[</a:t>
            </a:r>
            <a:r>
              <a:rPr lang="en-US" altLang="zh-CN" dirty="0" err="1"/>
              <a:t>i</a:t>
            </a:r>
            <a:r>
              <a:rPr lang="en-US" altLang="zh-CN" dirty="0"/>
              <a:t>].end);</a:t>
            </a:r>
          </a:p>
          <a:p>
            <a:r>
              <a:rPr lang="en-US" altLang="zh-CN" dirty="0"/>
              <a:t>		if(n != m){</a:t>
            </a:r>
          </a:p>
          <a:p>
            <a:r>
              <a:rPr lang="en-US" altLang="zh-CN" dirty="0"/>
              <a:t>			parent[n] = m;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cout</a:t>
            </a:r>
            <a:r>
              <a:rPr lang="en-US" altLang="zh-CN" dirty="0"/>
              <a:t>&lt;&lt;"("&lt;&lt;edges[</a:t>
            </a:r>
            <a:r>
              <a:rPr lang="en-US" altLang="zh-CN" dirty="0" err="1"/>
              <a:t>i</a:t>
            </a:r>
            <a:r>
              <a:rPr lang="en-US" altLang="zh-CN" dirty="0"/>
              <a:t>].begin&lt;&lt;","&lt;&lt;edges[</a:t>
            </a:r>
            <a:r>
              <a:rPr lang="en-US" altLang="zh-CN" dirty="0" err="1"/>
              <a:t>i</a:t>
            </a:r>
            <a:r>
              <a:rPr lang="en-US" altLang="zh-CN" dirty="0"/>
              <a:t>].end&lt;&lt;")"&lt;&lt;" "&lt;&lt;edges[</a:t>
            </a:r>
            <a:r>
              <a:rPr lang="en-US" altLang="zh-CN" dirty="0" err="1"/>
              <a:t>i</a:t>
            </a:r>
            <a:r>
              <a:rPr lang="en-US" altLang="zh-CN" dirty="0"/>
              <a:t>].weight&lt;&lt;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int main(void){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AdjMatrix</a:t>
            </a:r>
            <a:r>
              <a:rPr lang="en-US" altLang="zh-CN" dirty="0"/>
              <a:t> *</a:t>
            </a:r>
            <a:r>
              <a:rPr lang="en-US" altLang="zh-CN" dirty="0" err="1"/>
              <a:t>adm</a:t>
            </a:r>
            <a:r>
              <a:rPr lang="en-US" altLang="zh-CN" dirty="0"/>
              <a:t> = new </a:t>
            </a:r>
            <a:r>
              <a:rPr lang="en-US" altLang="zh-CN" dirty="0" err="1"/>
              <a:t>AdjMatrix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adm</a:t>
            </a:r>
            <a:r>
              <a:rPr lang="en-US" altLang="zh-CN" dirty="0"/>
              <a:t>-&gt;</a:t>
            </a:r>
            <a:r>
              <a:rPr lang="en-US" altLang="zh-CN" dirty="0" err="1"/>
              <a:t>createGraph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//</a:t>
            </a:r>
            <a:r>
              <a:rPr lang="en-US" altLang="zh-CN" dirty="0" err="1"/>
              <a:t>adm</a:t>
            </a:r>
            <a:r>
              <a:rPr lang="en-US" altLang="zh-CN" dirty="0"/>
              <a:t>-&gt;</a:t>
            </a:r>
            <a:r>
              <a:rPr lang="en-US" altLang="zh-CN" dirty="0" err="1"/>
              <a:t>BFSTraverse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adm</a:t>
            </a:r>
            <a:r>
              <a:rPr lang="en-US" altLang="zh-CN" dirty="0"/>
              <a:t>-&gt;</a:t>
            </a:r>
            <a:r>
              <a:rPr lang="en-US" altLang="zh-CN" dirty="0" err="1"/>
              <a:t>MST_Kruskal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return 0;</a:t>
            </a:r>
          </a:p>
          <a:p>
            <a:r>
              <a:rPr lang="en-US" altLang="zh-CN"/>
              <a:t>}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167D4-A812-47D3-A9BB-181BB370108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7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268E9-4F13-4D9C-8907-8EEC0E112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D39CB1-4D21-47AF-9CE6-BFCAA8F12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C292A-67FC-477D-98A7-F8C9CD90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EBF89-0422-4AC9-95BB-86084219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182CA-4009-4C52-BFC6-2D1D4F33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4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903C0-3463-4296-8723-7F5C7297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54962-37B7-4DBC-95CB-9CCF9A0ED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D33DB-AC3E-4EBC-958A-F27492E6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E033C-C518-4AF5-BDB4-67005E76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CFA8A-CD36-458E-8F2A-A9723DD7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5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679138-8BF7-4C46-8CA9-E982AAD9E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1B330-F828-4ABE-BE2A-BFB27AA2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FA24A-3701-4820-AEA2-CFF277AE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6C436-A5E1-4AE4-ACC5-3FBE76AF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DFCD3-1108-49BE-8A59-8D1BB11A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F226-D74D-4FA4-9243-0C0F383C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60AF3-16C4-4646-A45F-ED0D7048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E1F08D-893B-409C-A0B8-A8E828BD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5773A-1F78-47F6-B4B9-784D8865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56497-F5A1-451B-9E93-4D51E744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99B86-4022-4154-A974-9B93A335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D85F5-58DC-42F0-923C-35DB3AB4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2ED5A-4DB0-4F79-8D86-0C8982A5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416A31-C0A9-4AF8-9BFE-9AF781A5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C417B-A0D0-4AD7-B027-4617DFF5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8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3BAE-9681-4A40-A1E9-164D080A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FAA4F-F4B4-47C9-AA33-2819312B6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B7100A-9BA1-4241-BD1A-4034C3F86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78512-E0E3-4BB6-8738-D87C087C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2728C-4361-445C-8A45-24EFBAE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7A3B8-7483-447F-88BB-78C57E2C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2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161CE-680C-4DE2-B6EB-4DE34CFA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A7F63-FBE1-45E8-9E77-28CEF06B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038C21-0EC2-47BF-BF1B-D214E9E60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A1708-2BC3-49F2-9F81-6B6061911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D1DC92-2FDA-449E-8F41-866180E78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6DDE7-9BE7-447C-ABD6-B34C5823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E18359-D1EC-472F-9999-BADE0845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F1DC8-7863-4C65-91BF-7EE70888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20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E035A-9A50-4F17-BE6A-BB3DC49F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3822BE-9FC3-406D-B709-C6A252F6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C4F2A-7BF4-4C91-AF0E-95DE079A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8589A0-8C00-4041-969A-E2E3C9D0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9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0A0AE5-32C9-4DDC-A48F-B10A80D6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6EFC8-6C31-4107-A917-39327068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2A40AC-9D61-41F3-A0E8-1E533248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93B42-5D5A-4081-AFCF-3A59269D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191C4-9C52-4D65-B20F-4C543803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69D65-E3F1-409A-B4FD-491CAAF1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199FF-A4C7-44CF-8360-83D44DE6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B90D8-E84C-4870-A051-CD83EFB1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01191-0E79-4EE8-923B-F606129E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2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F87A5-6A1A-42F6-BD41-99C69A117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14C813-8843-4D35-81CB-656C72C93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7887E-B384-46C5-AED7-59E7DD44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0CC59-6EC1-46A4-91CC-18EB7B22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68A87-BEB9-4518-A197-879F942F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518D3-E173-4E01-BF31-4FC24857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32738D-21A7-4FB7-AF8F-6A8CAC27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DA41A-6A2C-46EA-87EC-68B48581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A2F5F-045A-4DF0-BC5C-BF0418AC2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F954-312E-4B70-9921-B005D488DBF5}" type="datetimeFigureOut">
              <a:rPr lang="zh-CN" altLang="en-US" smtClean="0"/>
              <a:t>2019/2/8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8E32E-8BDD-4841-99EA-37B2702DD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BBF3A-4340-4428-82B3-F1B190BF7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A12EA-302A-4733-B341-4679E8C66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EAE069-1EDE-48C7-991F-1C290516E251}"/>
              </a:ext>
            </a:extLst>
          </p:cNvPr>
          <p:cNvSpPr txBox="1"/>
          <p:nvPr/>
        </p:nvSpPr>
        <p:spPr>
          <a:xfrm>
            <a:off x="367645" y="188536"/>
            <a:ext cx="276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Day14:</a:t>
            </a:r>
            <a:r>
              <a:rPr lang="zh-CN" altLang="en-US" dirty="0"/>
              <a:t>最小生成树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1AE859-6D53-441C-B479-22D65EEB308D}"/>
              </a:ext>
            </a:extLst>
          </p:cNvPr>
          <p:cNvSpPr txBox="1"/>
          <p:nvPr/>
        </p:nvSpPr>
        <p:spPr>
          <a:xfrm>
            <a:off x="10369485" y="292231"/>
            <a:ext cx="4468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9 14</a:t>
            </a:r>
          </a:p>
          <a:p>
            <a:r>
              <a:rPr lang="pt-BR" altLang="zh-CN" dirty="0"/>
              <a:t>A B C D E F G H I</a:t>
            </a:r>
          </a:p>
          <a:p>
            <a:r>
              <a:rPr lang="pt-BR" altLang="zh-CN" dirty="0"/>
              <a:t>1 0 10</a:t>
            </a:r>
          </a:p>
          <a:p>
            <a:r>
              <a:rPr lang="pt-BR" altLang="zh-CN" dirty="0"/>
              <a:t>2 1 18</a:t>
            </a:r>
          </a:p>
          <a:p>
            <a:r>
              <a:rPr lang="pt-BR" altLang="zh-CN" dirty="0"/>
              <a:t>3 2 22</a:t>
            </a:r>
          </a:p>
          <a:p>
            <a:r>
              <a:rPr lang="pt-BR" altLang="zh-CN" dirty="0"/>
              <a:t>4 3 20</a:t>
            </a:r>
          </a:p>
          <a:p>
            <a:r>
              <a:rPr lang="pt-BR" altLang="zh-CN" dirty="0"/>
              <a:t>5 0 11</a:t>
            </a:r>
          </a:p>
          <a:p>
            <a:r>
              <a:rPr lang="pt-BR" altLang="zh-CN" dirty="0"/>
              <a:t>5 4 26</a:t>
            </a:r>
          </a:p>
          <a:p>
            <a:r>
              <a:rPr lang="pt-BR" altLang="zh-CN" dirty="0"/>
              <a:t>6 1 16</a:t>
            </a:r>
          </a:p>
          <a:p>
            <a:r>
              <a:rPr lang="pt-BR" altLang="zh-CN" dirty="0"/>
              <a:t>6 5 17</a:t>
            </a:r>
          </a:p>
          <a:p>
            <a:r>
              <a:rPr lang="pt-BR" altLang="zh-CN" dirty="0"/>
              <a:t>7 3 16</a:t>
            </a:r>
          </a:p>
          <a:p>
            <a:r>
              <a:rPr lang="pt-BR" altLang="zh-CN" dirty="0"/>
              <a:t>7 4 7</a:t>
            </a:r>
          </a:p>
          <a:p>
            <a:r>
              <a:rPr lang="pt-BR" altLang="zh-CN" dirty="0"/>
              <a:t>7 6 19</a:t>
            </a:r>
          </a:p>
          <a:p>
            <a:r>
              <a:rPr lang="pt-BR" altLang="zh-CN" dirty="0"/>
              <a:t>8 1 12</a:t>
            </a:r>
          </a:p>
          <a:p>
            <a:r>
              <a:rPr lang="pt-BR" altLang="zh-CN" dirty="0"/>
              <a:t>8 2 8</a:t>
            </a:r>
          </a:p>
          <a:p>
            <a:r>
              <a:rPr lang="pt-BR" altLang="zh-CN" dirty="0"/>
              <a:t>8 3 21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7F6BB5-CBA1-4D12-954A-16156C1C8D54}"/>
              </a:ext>
            </a:extLst>
          </p:cNvPr>
          <p:cNvSpPr txBox="1"/>
          <p:nvPr/>
        </p:nvSpPr>
        <p:spPr>
          <a:xfrm>
            <a:off x="367645" y="857839"/>
            <a:ext cx="352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最小生成树又可以被理解成一个构造连通网的最小代价生成树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B87E31-8B1F-4B3D-9701-9F11E6915931}"/>
              </a:ext>
            </a:extLst>
          </p:cNvPr>
          <p:cNvSpPr txBox="1"/>
          <p:nvPr/>
        </p:nvSpPr>
        <p:spPr>
          <a:xfrm>
            <a:off x="367645" y="1804141"/>
            <a:ext cx="3393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基本原则：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zh-CN" altLang="en-US" dirty="0"/>
              <a:t>所有的结点都必须被访问到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zh-CN" altLang="en-US" dirty="0"/>
              <a:t>任意结点间不可以形成回路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</a:t>
            </a:r>
            <a:r>
              <a:rPr lang="zh-CN" altLang="en-US" dirty="0"/>
              <a:t>边的个数为结点个数减一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C07D4B-3E7E-4A3A-B9DF-89A22D9A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7" y="3080374"/>
            <a:ext cx="3749365" cy="25071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08D94B-D774-4D32-A4FD-45136EC230A6}"/>
              </a:ext>
            </a:extLst>
          </p:cNvPr>
          <p:cNvSpPr txBox="1"/>
          <p:nvPr/>
        </p:nvSpPr>
        <p:spPr>
          <a:xfrm>
            <a:off x="4213781" y="292231"/>
            <a:ext cx="252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Prim</a:t>
            </a:r>
            <a:r>
              <a:rPr lang="zh-CN" altLang="en-US" dirty="0"/>
              <a:t>算法思想（稠密图）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18C63C-6001-42FA-9A86-C18373ED8249}"/>
              </a:ext>
            </a:extLst>
          </p:cNvPr>
          <p:cNvSpPr txBox="1"/>
          <p:nvPr/>
        </p:nvSpPr>
        <p:spPr>
          <a:xfrm>
            <a:off x="4430598" y="942680"/>
            <a:ext cx="3026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以图中的某一个顶点为起始点，开始遍历其临界点，以及与起始点相连的边的权值，</a:t>
            </a:r>
            <a:endParaRPr lang="en-US" altLang="zh-CN" dirty="0"/>
          </a:p>
          <a:p>
            <a:r>
              <a:rPr lang="zh-CN" altLang="en-US"/>
              <a:t>找到最小的权值后，将权值记录在一个数组中，并将与起始点相连接的顶点的下标记录到一个数组中，</a:t>
            </a:r>
          </a:p>
        </p:txBody>
      </p:sp>
    </p:spTree>
    <p:extLst>
      <p:ext uri="{BB962C8B-B14F-4D97-AF65-F5344CB8AC3E}">
        <p14:creationId xmlns:p14="http://schemas.microsoft.com/office/powerpoint/2010/main" val="82901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323957-B76C-4AD0-87B4-8BA4608F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5" y="111771"/>
            <a:ext cx="10219306" cy="3071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3A4B34-C595-40CE-A8C3-CB577B608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85" y="3182897"/>
            <a:ext cx="7925176" cy="3132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1EB201-CE17-4F4B-BE6A-15D0487CD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0854" y="3274019"/>
            <a:ext cx="2501055" cy="34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2D93D0-AC63-436C-94D0-0699BCC04677}"/>
              </a:ext>
            </a:extLst>
          </p:cNvPr>
          <p:cNvSpPr txBox="1"/>
          <p:nvPr/>
        </p:nvSpPr>
        <p:spPr>
          <a:xfrm>
            <a:off x="292231" y="235670"/>
            <a:ext cx="293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Kruskal</a:t>
            </a:r>
            <a:r>
              <a:rPr lang="zh-CN" altLang="en-US" dirty="0"/>
              <a:t>算法（稀疏图）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BFE60E-243F-4BB8-B741-BF54DF40FD4A}"/>
              </a:ext>
            </a:extLst>
          </p:cNvPr>
          <p:cNvSpPr txBox="1"/>
          <p:nvPr/>
        </p:nvSpPr>
        <p:spPr>
          <a:xfrm>
            <a:off x="292231" y="933254"/>
            <a:ext cx="3242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将所有边的权值进行排序，按照升序存放起来，依次取出，若当前边与已经被加入</a:t>
            </a:r>
            <a:r>
              <a:rPr lang="en-US" altLang="zh-CN" dirty="0"/>
              <a:t>MST</a:t>
            </a:r>
            <a:r>
              <a:rPr lang="zh-CN" altLang="en-US" dirty="0"/>
              <a:t>集合的边值形成了一条回路，那么这个权值就不能存入</a:t>
            </a:r>
            <a:r>
              <a:rPr lang="en-US" altLang="zh-CN" dirty="0"/>
              <a:t>MST</a:t>
            </a:r>
            <a:r>
              <a:rPr lang="zh-CN" altLang="en-US" dirty="0"/>
              <a:t>中，反之则可以存入，直至</a:t>
            </a:r>
            <a:r>
              <a:rPr lang="en-US" altLang="zh-CN" dirty="0"/>
              <a:t>n-1</a:t>
            </a:r>
            <a:r>
              <a:rPr lang="zh-CN" altLang="en-US" dirty="0"/>
              <a:t>条边都被存入</a:t>
            </a:r>
            <a:r>
              <a:rPr lang="en-US" altLang="zh-CN" dirty="0"/>
              <a:t>MST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075D55-F794-4F2F-B044-178B5792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80" y="420336"/>
            <a:ext cx="7923789" cy="33257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56766B-17E8-471E-8099-9B9E26E8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565" y="3803213"/>
            <a:ext cx="576884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6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287</Words>
  <Application>Microsoft Office PowerPoint</Application>
  <PresentationFormat>宽屏</PresentationFormat>
  <Paragraphs>264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雁君 张</dc:creator>
  <cp:lastModifiedBy>雁君 张</cp:lastModifiedBy>
  <cp:revision>9</cp:revision>
  <dcterms:created xsi:type="dcterms:W3CDTF">2019-02-03T14:12:53Z</dcterms:created>
  <dcterms:modified xsi:type="dcterms:W3CDTF">2019-02-08T13:11:20Z</dcterms:modified>
</cp:coreProperties>
</file>