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56A6D4-C767-468C-9DA0-CF90C15DA97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B499-48D9-4328-9AAF-8E7CA180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0D864-66DD-46E6-B242-C84C08FD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904B-1D5B-4A95-AC0B-705F124F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2BAD2-9E54-4F2C-9262-FF9F2259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CB310-9F6B-4940-88A8-B2E46283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04F14-A192-4FF3-B0F4-4A2C7EB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14E5E-813C-4F3A-B8F9-04368898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2143C-4C57-4F3B-9CEB-BC792957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94F31-398D-474F-8738-7CDD4177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D1ACC-2888-4FA4-8D3B-F00D4040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58B18-C1EC-4AAC-A9C9-D5C624CB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8BB21-04B2-440B-AF51-78603EDD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2BF77-B653-4ABF-8F69-A4E2CC89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A4611-8042-4F84-84E4-5B3B6AD3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2DB42-2BF7-4510-80E2-FBE74F0E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70C9-7721-425E-BECD-32B74C63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51B6-F26E-4A39-A414-ED9A231F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44F05-5B6A-47EB-83B0-8AD0F9B5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866D-E6D8-4081-8B4B-C1BA2BB1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77070-9F56-45FA-AFBA-597F1B0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1E1F9-D7DF-4180-A57E-528C94D8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A7668-989C-40BF-B88F-498F3C4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A33E6-3E69-4961-AE9B-A2562B06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7D1B9-C0EB-48E1-A58C-32927F18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7FE0A-8829-4AF4-A996-EB0753F6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8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51AF0-439E-4B5B-8F97-A060F14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AED54-F6BD-49D3-BA0B-93F2028EF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A711D-093D-4A8C-90DB-2E2FC5D8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E0327-FACA-4538-96D2-4EA336A6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050EC-4D52-4273-A01C-376BB7B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1BD93-245E-420F-B2BD-2C2CCFE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202BD-AC92-43C3-A466-3D3953D0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2B9D2-9F26-4B72-A133-066317E1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8313B-EF5B-453E-AFA6-1ED24AF1E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60926-9D3C-461B-8E78-D7F50CD2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B3513E-8468-49BB-B982-ABFD829C2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3B5CF-85FD-4561-A748-7C514314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62A26-DDAE-46E2-B73E-BFEE4AA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C51975-648F-4ED3-A917-9C64F49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527A-2CC4-43ED-BC4A-8D7059EB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D767C-11D5-40EA-B490-67D1CC5F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288CC-8DAA-441C-B588-337F5646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18946-0048-4A2A-9497-4E85D639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A28C1-5082-4475-8A9B-5FB61A06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4B153-F02B-498F-B9B3-CC1FA84B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F0757-BC3F-4A34-8AA0-03E473C1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56118-B15A-426E-8106-775220AE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82F9D-BE65-46B1-836D-D7F462F2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C4A26-F517-42CF-A1DD-F16ED1BF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1ECA8-B401-427F-A46A-B1DB80F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EC490-A7DD-425E-995A-EF7A7375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CA392-600F-4786-BC11-F3042E07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6802E-D841-48E1-BC91-0CD89CFB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F9AA1-A7D5-45D5-9749-C90558C4E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C2144-73D7-4CE2-B94F-1D1EE7EC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D0B72-4BC1-4762-B530-33A265C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987E4-8AD5-4D4C-8A38-0AD02B1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D1B59-8A35-40A6-8F5F-DE4C51C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6AFE0-A88A-4C4D-8BAC-0396F173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9F393-72E3-4531-B33B-036CCF5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2967F-436E-4A8A-AEAA-03EBBF50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B1B4-40C7-4E61-B4B2-762932AA1D83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9901F-3CBD-4E57-819A-5C6D7C0DA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ED477-A67A-4D31-8772-5D25E6C5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A346-9781-44CF-9E40-86E720094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0635-7304-4AAC-A440-A2CDC2F2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171" y="351972"/>
            <a:ext cx="9144000" cy="91699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的个数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B2CCF-D29C-48E4-AAC4-C28339A4D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63EC-F1CA-4BBA-9378-CF894952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奥运金牌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9F318-A198-48D1-96C2-C941BFCA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4309"/>
            <a:ext cx="10515600" cy="382653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6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70854-F276-4E72-B7B7-C8EA7532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能被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整除的数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E9D0B-033A-47D5-88FA-3A4A8FBC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2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4F20-A8EB-44AE-9ADB-29CF4844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015E7-CFE9-4CFE-B1C3-818768D2966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139861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53698-4F4C-499A-BF9E-AF4D3149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3" y="1480761"/>
            <a:ext cx="5994542" cy="41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1的个数</vt:lpstr>
      <vt:lpstr>奥运金牌</vt:lpstr>
      <vt:lpstr>能被3，5，7整除的数</vt:lpstr>
      <vt:lpstr>冒泡排序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1的个数</dc:title>
  <dc:creator>张 雁君</dc:creator>
  <cp:lastModifiedBy>张 雁君</cp:lastModifiedBy>
  <cp:revision>6</cp:revision>
  <dcterms:created xsi:type="dcterms:W3CDTF">2018-10-27T13:31:29Z</dcterms:created>
  <dcterms:modified xsi:type="dcterms:W3CDTF">2018-10-28T15:37:41Z</dcterms:modified>
</cp:coreProperties>
</file>