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EAE18-99D0-41E3-936B-0C139024C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19AB2-3A5E-4529-BC47-9F49FBB2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00F19-8EC7-46C2-B9C2-89921FB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C4F58-2D98-42A2-A1DB-0091E178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26769-489F-4D77-B99F-7B3C7844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D399-4815-4D34-AB00-49500BF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62500-6BDF-4EE8-A36C-1C4B1EF1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AB3C-1FF1-45F8-B82B-138D6A3F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9E93E-9A67-44E6-B763-77F2E6BB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28929-CE8C-4DF8-A148-50DBC97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81384-B932-47D3-A101-59D4FF94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4FB34-2C59-4173-8E04-EB8B9D75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F30A7-A54A-456C-B8A1-8635C3B0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96D6-36B4-4018-B127-2C391A8C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1D41B-31CC-47FE-9621-54C4A288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FB21-E6ED-4ED2-8B5F-61AD479B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5E1B-4757-4ACD-8DB9-68230D5D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C332E-976E-4A8E-A9F5-7A6031FA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B5EB-41C9-4E2B-80CD-E4A08FA6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8EE65-2682-4B4C-8386-068A0A5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9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47AC-D26F-4CFB-A4DB-F51F7171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DDC34-30B7-4969-AB90-FDE15450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F1E5-A460-4C81-BC7F-D04FE3AE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83F9-D86A-4C1F-B18F-E3D48A12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2E3E4-7715-4A10-9AEA-D5F3BA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6303-1709-4AA7-9BEA-9DED41C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F25D-CAC0-45D3-A464-C8F6C69F2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27592-1114-42D8-8E9E-92804F50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A9392-564E-467E-A03D-D5978AAE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4801-FE49-47B2-B021-87997EF9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828B4-85E1-4AE5-B552-B063448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C029-F09D-4A6B-BE6A-05B4AFF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70F0F-6435-4AAC-8D28-BCD9A577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23F51-70BD-4809-9D58-FE91AB57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76D8FB-25EE-4E62-B078-E52341AC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D9E64-F248-4D45-9FA8-41758825E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DE375-B886-430C-A581-8E3CE4D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C554D-096D-41C5-8C8C-0F8A008F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246A65-2158-4CAA-9969-F29CDBCD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CB1A2-D249-4D43-8021-1BC0201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E619-D4FF-4A01-BDCC-E1694274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281DF-4F4A-41AB-99E0-0792A84B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FF325-E9A7-4875-9EB5-DEB24EAD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08B5D-8296-42FD-BA72-728B19F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1B72D-C933-40DC-B098-957622F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783B9-9B4B-4E07-AD6B-866467AE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BBC1-12F3-46E8-AF5F-485C2689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52972-9B52-483D-8914-BEC438C2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A1A00-E4D0-4A35-B698-043008CC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9D8CC-E68F-4D67-BC85-6DEA16D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B04E7-50EF-430D-8216-11D6DB9E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F866B-2C95-4059-AB16-BA337E37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76320-25B4-4681-83A3-DA1BAA07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BE944-8ABD-437E-86F2-6676FD753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A2F87-70DA-4D17-9ABF-1245F7C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3AF02-951A-4C90-8B75-95036EC4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3784D-3DBC-4E26-A9B0-77E32A6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B5CD-A846-4E0F-A714-929A6D40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FBF46-07F4-4373-8846-C6329516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DB64B-E671-43C9-9C58-44DE2B74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4AC6-97A2-4A48-A372-DF8D97C6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BFBD-2339-4032-8838-2ADB06E0206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7A965-D876-4DD8-8640-39CF1394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71241-15F3-42DA-8540-CD930B336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748986-1252-4309-9E9D-58DF4014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557868"/>
            <a:ext cx="11500701" cy="843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0F1DE-F999-4E66-B96F-B69DD97A7916}"/>
              </a:ext>
            </a:extLst>
          </p:cNvPr>
          <p:cNvSpPr txBox="1"/>
          <p:nvPr/>
        </p:nvSpPr>
        <p:spPr>
          <a:xfrm>
            <a:off x="461913" y="188536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流感传染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A30A0C-065A-4855-8FEF-83FE2801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501"/>
            <a:ext cx="6381946" cy="3009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AC98D-A3FC-4110-B8E9-2B4DC380D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0720"/>
            <a:ext cx="6381946" cy="2439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1DDBD4-6CC3-4F0A-8D4C-63A294FC5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36" y="2871928"/>
            <a:ext cx="3531773" cy="20274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CB578E-EA3D-4965-B7BF-009A31814679}"/>
              </a:ext>
            </a:extLst>
          </p:cNvPr>
          <p:cNvSpPr txBox="1"/>
          <p:nvPr/>
        </p:nvSpPr>
        <p:spPr>
          <a:xfrm>
            <a:off x="6485151" y="5168960"/>
            <a:ext cx="552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思路：对第二天即将要被感染的人用“！”标记，当循环到第二天时，将标记了“！”的人标上</a:t>
            </a:r>
            <a:r>
              <a:rPr lang="en-US" altLang="zh-CN" dirty="0"/>
              <a:t>@</a:t>
            </a:r>
            <a:r>
              <a:rPr lang="zh-CN" altLang="en-US" dirty="0"/>
              <a:t>，以此循环（非递归思想）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B8C202-AADD-4922-9568-A15745F1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130" y="1286843"/>
            <a:ext cx="1275270" cy="21020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23B0062-31C3-40A3-B07B-D53F07C0261B}"/>
              </a:ext>
            </a:extLst>
          </p:cNvPr>
          <p:cNvSpPr txBox="1"/>
          <p:nvPr/>
        </p:nvSpPr>
        <p:spPr>
          <a:xfrm>
            <a:off x="9913719" y="1401501"/>
            <a:ext cx="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9E6DE4-8A8E-49B9-84BB-8F46AFAFC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834" y="1156065"/>
            <a:ext cx="1147615" cy="14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1817BC-B6AE-42E1-AE54-07D10970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0543"/>
            <a:ext cx="4874729" cy="2500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F98FED-898B-4F73-8024-C4317ED8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71052"/>
            <a:ext cx="4874729" cy="2736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FED40-E453-45A5-A19E-16D40895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28" y="1570543"/>
            <a:ext cx="6146424" cy="17205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A6A0AF-EFE3-4767-9F43-2F169B4A9B99}"/>
              </a:ext>
            </a:extLst>
          </p:cNvPr>
          <p:cNvSpPr txBox="1"/>
          <p:nvPr/>
        </p:nvSpPr>
        <p:spPr>
          <a:xfrm>
            <a:off x="320511" y="16968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走迷宫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23A866-0FCF-4E1C-9CFE-6EDAE7403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47" y="537086"/>
            <a:ext cx="7078065" cy="1033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9CE1AE-B565-4728-A9F9-13BA02B7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252" y="0"/>
            <a:ext cx="1998317" cy="15705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ED8536-0C03-4A44-B6DE-B406CB2BE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0289" y="3429000"/>
            <a:ext cx="1038225" cy="1905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563CCD-F45F-4921-BA8C-AAC7DE00069A}"/>
              </a:ext>
            </a:extLst>
          </p:cNvPr>
          <p:cNvSpPr txBox="1"/>
          <p:nvPr/>
        </p:nvSpPr>
        <p:spPr>
          <a:xfrm>
            <a:off x="9487568" y="3429000"/>
            <a:ext cx="69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0C0BEE-04EC-4B30-8459-71634FF00B35}"/>
              </a:ext>
            </a:extLst>
          </p:cNvPr>
          <p:cNvSpPr txBox="1"/>
          <p:nvPr/>
        </p:nvSpPr>
        <p:spPr>
          <a:xfrm>
            <a:off x="5052767" y="3429000"/>
            <a:ext cx="2809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递归结束的条件，当起点的横纵坐标与终点的横纵坐标相等时，递归结束。在程序执行过程中，需不断搜索可走路径，当搜索到可以走的路径时，步数加一，在执行过程中需判断已经走过的路程是否比当前路程长。</a:t>
            </a:r>
          </a:p>
        </p:txBody>
      </p:sp>
    </p:spTree>
    <p:extLst>
      <p:ext uri="{BB962C8B-B14F-4D97-AF65-F5344CB8AC3E}">
        <p14:creationId xmlns:p14="http://schemas.microsoft.com/office/powerpoint/2010/main" val="12387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F8C6F1-7A5A-4EC0-A4B6-D1F58B4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335"/>
            <a:ext cx="4427593" cy="3080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3D8B5-3217-47BC-B006-BB8E8DAF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924" y="4161732"/>
            <a:ext cx="4471517" cy="2670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A2B995-62A3-4901-B064-A29AFBDF8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22" y="67673"/>
            <a:ext cx="11034716" cy="1005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558D11-A19E-4E4A-BB55-53F9B365C16A}"/>
              </a:ext>
            </a:extLst>
          </p:cNvPr>
          <p:cNvSpPr txBox="1"/>
          <p:nvPr/>
        </p:nvSpPr>
        <p:spPr>
          <a:xfrm>
            <a:off x="0" y="122548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分解因数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0A0DF-A6A2-4136-B19B-2541A4ABDA52}"/>
              </a:ext>
            </a:extLst>
          </p:cNvPr>
          <p:cNvSpPr txBox="1"/>
          <p:nvPr/>
        </p:nvSpPr>
        <p:spPr>
          <a:xfrm>
            <a:off x="5486400" y="3770722"/>
            <a:ext cx="4232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思路：从遍历</a:t>
            </a:r>
            <a:r>
              <a:rPr lang="en-US" altLang="zh-CN" dirty="0"/>
              <a:t>2</a:t>
            </a:r>
            <a:r>
              <a:rPr lang="zh-CN" altLang="en-US" dirty="0"/>
              <a:t>到给定的正整数，若给定数字能整出遍历的数字，且被遍历的数字小于</a:t>
            </a:r>
            <a:r>
              <a:rPr lang="en-US" altLang="zh-CN" dirty="0"/>
              <a:t>b/</a:t>
            </a:r>
            <a:r>
              <a:rPr lang="en-US" altLang="zh-CN" dirty="0" err="1"/>
              <a:t>i</a:t>
            </a:r>
            <a:r>
              <a:rPr lang="zh-CN" altLang="en-US" dirty="0"/>
              <a:t>，则算一次分解方式，对计数器加一，在这个判断中递归，若</a:t>
            </a:r>
            <a:r>
              <a:rPr lang="en-US" altLang="zh-CN" dirty="0" err="1"/>
              <a:t>i</a:t>
            </a:r>
            <a:r>
              <a:rPr lang="zh-CN" altLang="en-US" dirty="0"/>
              <a:t>比</a:t>
            </a:r>
            <a:r>
              <a:rPr lang="en-US" altLang="zh-CN" dirty="0"/>
              <a:t>b/</a:t>
            </a:r>
            <a:r>
              <a:rPr lang="en-US" altLang="zh-CN" dirty="0" err="1"/>
              <a:t>i</a:t>
            </a:r>
            <a:r>
              <a:rPr lang="zh-CN" altLang="en-US" dirty="0"/>
              <a:t>大结束递归，输出计数器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EFE084-0381-49CE-A803-687638846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228" y="1392810"/>
            <a:ext cx="1897544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231F8F-5FA3-4B16-BC01-7A197FF16420}"/>
              </a:ext>
            </a:extLst>
          </p:cNvPr>
          <p:cNvSpPr txBox="1"/>
          <p:nvPr/>
        </p:nvSpPr>
        <p:spPr>
          <a:xfrm>
            <a:off x="461913" y="358219"/>
            <a:ext cx="11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八皇后</a:t>
            </a:r>
          </a:p>
        </p:txBody>
      </p:sp>
    </p:spTree>
    <p:extLst>
      <p:ext uri="{BB962C8B-B14F-4D97-AF65-F5344CB8AC3E}">
        <p14:creationId xmlns:p14="http://schemas.microsoft.com/office/powerpoint/2010/main" val="34488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12</cp:revision>
  <dcterms:created xsi:type="dcterms:W3CDTF">2018-12-05T06:07:40Z</dcterms:created>
  <dcterms:modified xsi:type="dcterms:W3CDTF">2018-12-06T06:15:22Z</dcterms:modified>
</cp:coreProperties>
</file>