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F2E0-4CAD-49D7-AFEB-72BCD8F21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709C1A-7542-4487-83E2-28E46E77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AAF21-BECF-4B93-8201-94FA968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E40C3-B557-4E5F-8B51-F5DE96DA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C7730-11AC-457B-BACC-8BE8334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87894-13EE-48AE-B956-D2FF7CAB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61C97-7848-4EB7-83C7-B3F8883F8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141FB-4DF7-4B03-9904-CE93507E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C0180-12D7-4EC9-A839-E213FFDE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AE664-E5BD-472C-A963-B19B092C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6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05738-67DE-47F9-BB2F-569437B0E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27154-8B31-4DCB-8305-B5E6A8A3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30E3B-055D-4616-89ED-ACB8BE73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D61A9-30ED-420B-9C03-3090E076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CF648-20B9-4CCD-BC9B-BF068A65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2D28F-EE73-4154-9959-E6047544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60EA7-32A9-4EB1-991D-085E48D2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C653-1442-4C96-AA45-AEE42BA0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A6AB9-7554-48A3-A25B-E9D7F21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46BC0-43CD-4453-AFBC-4EC61EDE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6EC6-D071-42FD-B884-93EE37B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B3C07-9E34-4996-9F52-221D9E44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D41E8-02F7-4C70-9BE2-C8506E1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ED786-73A1-4312-9B39-7524786A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F5615-695F-4528-B835-55EF2EA7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024A-EDE2-489E-8300-B4F8E465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4FE0F-7607-4B6E-ADAF-486516E0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401BA-265E-4205-8DAD-0D33F43C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D4096-738E-4426-8774-05DA9649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E49B-4136-433F-97F9-43A0A926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CE5C0-3A93-4AB4-BF42-58005DEE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5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5F75-2C97-41FC-A676-BFC4171E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3E07C-2256-4A16-9EBC-0B079AAB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2F844-7AD4-42EF-A3ED-70C35A532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9EFA1-10E6-41A8-8838-58583493E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67CBF3-3331-4FF6-8856-393DA337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A1A689-DFA0-4836-A483-C898FF2E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BAA691-74CE-434A-BA47-722BBDC3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3B09A-642C-415B-BEDC-BC255FFC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8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A483D-0D84-48F2-9FBC-A42C4D8A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98183-59BF-4D1B-B2B2-BD13A64D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755AA-5835-4F7F-8DC7-0D85675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EFE1C-0F81-4C28-9A65-C4DB6DFB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CA254-4637-43ED-BC51-841A2C76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B8497-D311-4E48-AAF5-15F7F3DF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3821B-C1B0-4B0C-A9CA-8C1477BC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99DE8-E95F-421D-9957-574C20D7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C2407-83AD-491F-B6FF-5852C70A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3B74D-DEED-47EC-AE7F-A9FC4B5C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F6419-A1F7-4CA6-BDE1-7A1FC84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BB338-4C22-42AC-9BB7-BF2C9F0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01CB7-81BC-4B9A-BB7C-9F9D1D77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FC5E-6F06-4D44-8410-7A7C8516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0C04D-D0EA-48DA-B457-A2828E8CF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CA63-AE9A-456B-BE05-26BC1E6F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19AA2-6EAF-4DF0-8123-63CDCE23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1CF97-A5C2-4807-A593-37CE642A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8A6D7-4155-4935-9B2C-157410D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9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3B68F-4335-482D-A86C-F99AA99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3CAAA-CFB3-44C8-A081-55EAEF0C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AB93F-E8B6-4AA0-91E2-D6E3092E2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028C-8447-4C64-8A30-D24BDEE769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14ED2-D7F0-4E33-BDD1-857811C3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B1066-172A-42B8-AA25-FD96B9EC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3B2E-56B9-4E8A-894D-B617293C0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2BDB8D-4B11-4A3A-AB85-D0EE4721FBAC}"/>
              </a:ext>
            </a:extLst>
          </p:cNvPr>
          <p:cNvSpPr txBox="1"/>
          <p:nvPr/>
        </p:nvSpPr>
        <p:spPr>
          <a:xfrm>
            <a:off x="634482" y="186613"/>
            <a:ext cx="12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全排列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4F56CA-5FB4-469D-BBF8-70C45F5B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2" y="761125"/>
            <a:ext cx="6998834" cy="11188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A474D5-73F2-4C22-B346-4EF21B1D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72" y="1772460"/>
            <a:ext cx="6924384" cy="34712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6D7F4-4E80-48EB-BC87-057540A89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71" y="5243707"/>
            <a:ext cx="4264965" cy="1523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BA473E-63B3-4C97-9656-1AEDEC332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346" y="761125"/>
            <a:ext cx="4580358" cy="23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9</cp:revision>
  <dcterms:created xsi:type="dcterms:W3CDTF">2018-11-27T05:42:52Z</dcterms:created>
  <dcterms:modified xsi:type="dcterms:W3CDTF">2018-11-30T11:44:49Z</dcterms:modified>
</cp:coreProperties>
</file>