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00" autoAdjust="0"/>
  </p:normalViewPr>
  <p:slideViewPr>
    <p:cSldViewPr snapToGrid="0">
      <p:cViewPr varScale="1">
        <p:scale>
          <a:sx n="73" d="100"/>
          <a:sy n="73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8DDF0-3991-47AC-9E3D-1C5DB339AD97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A1EF8-4A1C-4A93-AB14-53893776C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578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typedef struct _node{</a:t>
            </a:r>
          </a:p>
          <a:p>
            <a:r>
              <a:rPr lang="en-US" altLang="zh-CN" dirty="0"/>
              <a:t>	int value;</a:t>
            </a:r>
          </a:p>
          <a:p>
            <a:r>
              <a:rPr lang="en-US" altLang="zh-CN" dirty="0"/>
              <a:t>	struct _node *next;</a:t>
            </a:r>
          </a:p>
          <a:p>
            <a:r>
              <a:rPr lang="en-US" altLang="zh-CN" dirty="0"/>
              <a:t>}</a:t>
            </a:r>
            <a:r>
              <a:rPr lang="en-US" altLang="zh-CN" dirty="0" err="1"/>
              <a:t>NList</a:t>
            </a:r>
            <a:r>
              <a:rPr lang="en-US" altLang="zh-CN" dirty="0"/>
              <a:t>,*LinkedList;</a:t>
            </a:r>
          </a:p>
          <a:p>
            <a:r>
              <a:rPr lang="en-US" altLang="zh-CN" dirty="0"/>
              <a:t>typedef struct _Node{</a:t>
            </a:r>
          </a:p>
          <a:p>
            <a:r>
              <a:rPr lang="en-US" altLang="zh-CN" dirty="0"/>
              <a:t>	LinkedList head;</a:t>
            </a:r>
          </a:p>
          <a:p>
            <a:r>
              <a:rPr lang="en-US" altLang="zh-CN" dirty="0"/>
              <a:t>	LinkedList end;</a:t>
            </a:r>
          </a:p>
          <a:p>
            <a:r>
              <a:rPr lang="en-US" altLang="zh-CN" dirty="0"/>
              <a:t>}List;</a:t>
            </a:r>
          </a:p>
          <a:p>
            <a:endParaRPr lang="en-US" altLang="zh-CN" dirty="0"/>
          </a:p>
          <a:p>
            <a:r>
              <a:rPr lang="en-US" altLang="zh-CN" dirty="0"/>
              <a:t>void add(List *</a:t>
            </a:r>
            <a:r>
              <a:rPr lang="en-US" altLang="zh-CN" dirty="0" err="1"/>
              <a:t>list,int</a:t>
            </a:r>
            <a:r>
              <a:rPr lang="en-US" altLang="zh-CN" dirty="0"/>
              <a:t> number);</a:t>
            </a:r>
          </a:p>
          <a:p>
            <a:r>
              <a:rPr lang="en-US" altLang="zh-CN" dirty="0"/>
              <a:t>void print(List *</a:t>
            </a:r>
            <a:r>
              <a:rPr lang="en-US" altLang="zh-CN" dirty="0" err="1"/>
              <a:t>plist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int main(void){</a:t>
            </a:r>
          </a:p>
          <a:p>
            <a:r>
              <a:rPr lang="en-US" altLang="zh-CN" dirty="0"/>
              <a:t>	List </a:t>
            </a:r>
            <a:r>
              <a:rPr lang="en-US" altLang="zh-CN" dirty="0" err="1"/>
              <a:t>list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int number;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list.head</a:t>
            </a:r>
            <a:r>
              <a:rPr lang="en-US" altLang="zh-CN" dirty="0"/>
              <a:t> = NULL;</a:t>
            </a:r>
          </a:p>
          <a:p>
            <a:r>
              <a:rPr lang="en-US" altLang="zh-CN" dirty="0"/>
              <a:t>	do{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d",&amp;number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add(&amp;</a:t>
            </a:r>
            <a:r>
              <a:rPr lang="en-US" altLang="zh-CN" dirty="0" err="1"/>
              <a:t>list,number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}while(number != -1);</a:t>
            </a:r>
          </a:p>
          <a:p>
            <a:r>
              <a:rPr lang="en-US" altLang="zh-CN" dirty="0"/>
              <a:t>	print(&amp;list);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add(List *</a:t>
            </a:r>
            <a:r>
              <a:rPr lang="en-US" altLang="zh-CN" dirty="0" err="1"/>
              <a:t>list,int</a:t>
            </a:r>
            <a:r>
              <a:rPr lang="en-US" altLang="zh-CN" dirty="0"/>
              <a:t> number){</a:t>
            </a:r>
          </a:p>
          <a:p>
            <a:r>
              <a:rPr lang="en-US" altLang="zh-CN" dirty="0"/>
              <a:t>	LinkedList p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NList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	p-&gt;value = number;</a:t>
            </a:r>
          </a:p>
          <a:p>
            <a:r>
              <a:rPr lang="en-US" altLang="zh-CN" dirty="0"/>
              <a:t>	p-&gt;next = NULL;</a:t>
            </a:r>
          </a:p>
          <a:p>
            <a:r>
              <a:rPr lang="en-US" altLang="zh-CN" dirty="0"/>
              <a:t>	LinkedList end = list-&gt;head;</a:t>
            </a:r>
          </a:p>
          <a:p>
            <a:r>
              <a:rPr lang="en-US" altLang="zh-CN" dirty="0"/>
              <a:t>	if(end){</a:t>
            </a:r>
          </a:p>
          <a:p>
            <a:r>
              <a:rPr lang="en-US" altLang="zh-CN" dirty="0"/>
              <a:t>		while(end-&gt;next){</a:t>
            </a:r>
          </a:p>
          <a:p>
            <a:r>
              <a:rPr lang="en-US" altLang="zh-CN" dirty="0"/>
              <a:t>			end = end-&gt;next;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end-&gt;next = p;</a:t>
            </a:r>
          </a:p>
          <a:p>
            <a:r>
              <a:rPr lang="en-US" altLang="zh-CN" dirty="0"/>
              <a:t>	}else{</a:t>
            </a:r>
          </a:p>
          <a:p>
            <a:r>
              <a:rPr lang="en-US" altLang="zh-CN" dirty="0"/>
              <a:t>		list-&gt;head = p;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print(List *</a:t>
            </a:r>
            <a:r>
              <a:rPr lang="en-US" altLang="zh-CN" dirty="0" err="1"/>
              <a:t>plist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LinkedList p;</a:t>
            </a:r>
          </a:p>
          <a:p>
            <a:r>
              <a:rPr lang="en-US" altLang="zh-CN" dirty="0"/>
              <a:t>	for(p = </a:t>
            </a:r>
            <a:r>
              <a:rPr lang="en-US" altLang="zh-CN" dirty="0" err="1"/>
              <a:t>plist</a:t>
            </a:r>
            <a:r>
              <a:rPr lang="en-US" altLang="zh-CN" dirty="0"/>
              <a:t>-&gt;</a:t>
            </a:r>
            <a:r>
              <a:rPr lang="en-US" altLang="zh-CN" dirty="0" err="1"/>
              <a:t>head;p;p</a:t>
            </a:r>
            <a:r>
              <a:rPr lang="en-US" altLang="zh-CN" dirty="0"/>
              <a:t> = p-&gt;next){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("%d ",p-&gt;value);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A1EF8-4A1C-4A93-AB14-53893776C3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72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stdlib.h</a:t>
            </a:r>
            <a:r>
              <a:rPr lang="en-US" altLang="zh-CN" dirty="0"/>
              <a:t>&gt; </a:t>
            </a:r>
          </a:p>
          <a:p>
            <a:r>
              <a:rPr lang="en-US" altLang="zh-CN" dirty="0"/>
              <a:t>typedef struct _node{           //</a:t>
            </a:r>
            <a:r>
              <a:rPr lang="zh-CN" altLang="en-US" dirty="0"/>
              <a:t>创建结点结构体 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int age;</a:t>
            </a:r>
          </a:p>
          <a:p>
            <a:r>
              <a:rPr lang="en-US" altLang="zh-CN" dirty="0"/>
              <a:t>	struct _node *next;</a:t>
            </a:r>
          </a:p>
          <a:p>
            <a:r>
              <a:rPr lang="en-US" altLang="zh-CN" dirty="0"/>
              <a:t>}Node;</a:t>
            </a:r>
          </a:p>
          <a:p>
            <a:r>
              <a:rPr lang="en-US" altLang="zh-CN" dirty="0"/>
              <a:t>typedef Node *LinkedList;       //</a:t>
            </a:r>
            <a:r>
              <a:rPr lang="zh-CN" altLang="en-US" dirty="0"/>
              <a:t>定义结构体指针类型为</a:t>
            </a:r>
            <a:r>
              <a:rPr lang="en-US" altLang="zh-CN" dirty="0"/>
              <a:t>LinkedList </a:t>
            </a:r>
          </a:p>
          <a:p>
            <a:r>
              <a:rPr lang="en-US" altLang="zh-CN" dirty="0"/>
              <a:t>int main(void){</a:t>
            </a:r>
          </a:p>
          <a:p>
            <a:r>
              <a:rPr lang="en-US" altLang="zh-CN" dirty="0"/>
              <a:t>	LinkedList </a:t>
            </a:r>
            <a:r>
              <a:rPr lang="en-US" altLang="zh-CN" dirty="0" err="1"/>
              <a:t>p,end</a:t>
            </a:r>
            <a:r>
              <a:rPr lang="en-US" altLang="zh-CN" dirty="0"/>
              <a:t> = </a:t>
            </a:r>
            <a:r>
              <a:rPr lang="en-US" altLang="zh-CN" dirty="0" err="1"/>
              <a:t>NULL,head</a:t>
            </a:r>
            <a:r>
              <a:rPr lang="en-US" altLang="zh-CN" dirty="0"/>
              <a:t> = </a:t>
            </a:r>
            <a:r>
              <a:rPr lang="en-US" altLang="zh-CN" dirty="0" err="1"/>
              <a:t>NULL,cursor</a:t>
            </a:r>
            <a:r>
              <a:rPr lang="en-US" altLang="zh-CN" dirty="0"/>
              <a:t>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  //</a:t>
            </a:r>
            <a:r>
              <a:rPr lang="zh-CN" altLang="en-US" dirty="0"/>
              <a:t>定义头尾结点，</a:t>
            </a:r>
            <a:r>
              <a:rPr lang="en-US" altLang="zh-CN" dirty="0"/>
              <a:t>cursor</a:t>
            </a:r>
            <a:r>
              <a:rPr lang="zh-CN" altLang="en-US" dirty="0"/>
              <a:t>用于遍历链表 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int number;</a:t>
            </a:r>
          </a:p>
          <a:p>
            <a:r>
              <a:rPr lang="en-US" altLang="zh-CN" dirty="0"/>
              <a:t>	end = head;             //</a:t>
            </a:r>
            <a:r>
              <a:rPr lang="zh-CN" altLang="en-US" dirty="0"/>
              <a:t>因为当前的链表没有一个结点，因此头节点就是尾节点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d",&amp;number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while(number != -1){    //</a:t>
            </a:r>
            <a:r>
              <a:rPr lang="zh-CN" altLang="en-US" dirty="0"/>
              <a:t>动态地给链表赋值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p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     // </a:t>
            </a:r>
            <a:r>
              <a:rPr lang="zh-CN" altLang="en-US" dirty="0"/>
              <a:t>初始化结点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p-&gt;age = number;</a:t>
            </a:r>
          </a:p>
          <a:p>
            <a:r>
              <a:rPr lang="en-US" altLang="zh-CN" dirty="0"/>
              <a:t>		p-&gt;next = NULL;</a:t>
            </a:r>
          </a:p>
          <a:p>
            <a:r>
              <a:rPr lang="en-US" altLang="zh-CN" dirty="0"/>
              <a:t>		if(!head){   </a:t>
            </a:r>
          </a:p>
          <a:p>
            <a:r>
              <a:rPr lang="en-US" altLang="zh-CN" dirty="0"/>
              <a:t>			head = p;                           //</a:t>
            </a:r>
            <a:r>
              <a:rPr lang="zh-CN" altLang="en-US" dirty="0"/>
              <a:t>将第一个节点作为头节点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}else{</a:t>
            </a:r>
          </a:p>
          <a:p>
            <a:r>
              <a:rPr lang="en-US" altLang="zh-CN" dirty="0"/>
              <a:t>			end-&gt;next = p;                      //</a:t>
            </a:r>
            <a:r>
              <a:rPr lang="zh-CN" altLang="en-US" dirty="0"/>
              <a:t>让当前尾节点的指针指向下一个结点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		end = p;                                //</a:t>
            </a:r>
            <a:r>
              <a:rPr lang="zh-CN" altLang="en-US" dirty="0"/>
              <a:t>让下一下个结点作为尾节点 </a:t>
            </a:r>
          </a:p>
          <a:p>
            <a:r>
              <a:rPr lang="zh-CN" altLang="en-US" dirty="0"/>
              <a:t>	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d",&amp;number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for(cursor = </a:t>
            </a:r>
            <a:r>
              <a:rPr lang="en-US" altLang="zh-CN" dirty="0" err="1"/>
              <a:t>head;cursor;cursor</a:t>
            </a:r>
            <a:r>
              <a:rPr lang="en-US" altLang="zh-CN" dirty="0"/>
              <a:t> = cursor-&gt;next){       //</a:t>
            </a:r>
            <a:r>
              <a:rPr lang="zh-CN" altLang="en-US" dirty="0"/>
              <a:t>将游标指向头节点，按照顺序遍历 </a:t>
            </a:r>
          </a:p>
          <a:p>
            <a:r>
              <a:rPr lang="zh-CN" altLang="en-US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("%d\</a:t>
            </a:r>
            <a:r>
              <a:rPr lang="en-US" altLang="zh-CN" dirty="0" err="1"/>
              <a:t>n",cursor</a:t>
            </a:r>
            <a:r>
              <a:rPr lang="en-US" altLang="zh-CN" dirty="0"/>
              <a:t>-&gt;age);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A1EF8-4A1C-4A93-AB14-53893776C3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993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typedef struct _node{</a:t>
            </a:r>
          </a:p>
          <a:p>
            <a:r>
              <a:rPr lang="en-US" altLang="zh-CN" dirty="0"/>
              <a:t>	int value;</a:t>
            </a:r>
          </a:p>
          <a:p>
            <a:r>
              <a:rPr lang="en-US" altLang="zh-CN" dirty="0"/>
              <a:t>	struct _node *next;</a:t>
            </a:r>
          </a:p>
          <a:p>
            <a:r>
              <a:rPr lang="en-US" altLang="zh-CN" dirty="0"/>
              <a:t>}Node;</a:t>
            </a:r>
          </a:p>
          <a:p>
            <a:r>
              <a:rPr lang="en-US" altLang="zh-CN" dirty="0"/>
              <a:t>typedef Node *LinkedList;</a:t>
            </a:r>
          </a:p>
          <a:p>
            <a:endParaRPr lang="en-US" altLang="zh-CN" dirty="0"/>
          </a:p>
          <a:p>
            <a:r>
              <a:rPr lang="en-US" altLang="zh-CN" dirty="0"/>
              <a:t>LinkedList </a:t>
            </a:r>
            <a:r>
              <a:rPr lang="en-US" altLang="zh-CN" dirty="0" err="1"/>
              <a:t>CreatLinkedList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void print(LinkedList node);</a:t>
            </a:r>
          </a:p>
          <a:p>
            <a:endParaRPr lang="en-US" altLang="zh-CN" dirty="0"/>
          </a:p>
          <a:p>
            <a:r>
              <a:rPr lang="en-US" altLang="zh-CN" dirty="0"/>
              <a:t>int main(void){</a:t>
            </a:r>
          </a:p>
          <a:p>
            <a:r>
              <a:rPr lang="en-US" altLang="zh-CN" dirty="0"/>
              <a:t>	LinkedList head = NULL;</a:t>
            </a:r>
          </a:p>
          <a:p>
            <a:r>
              <a:rPr lang="en-US" altLang="zh-CN" dirty="0"/>
              <a:t>	int number;</a:t>
            </a:r>
          </a:p>
          <a:p>
            <a:r>
              <a:rPr lang="en-US" altLang="zh-CN" dirty="0"/>
              <a:t>	head = </a:t>
            </a:r>
            <a:r>
              <a:rPr lang="en-US" altLang="zh-CN" dirty="0" err="1"/>
              <a:t>CreatLinkedList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LinkedList cursor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</a:t>
            </a:r>
          </a:p>
          <a:p>
            <a:r>
              <a:rPr lang="en-US" altLang="zh-CN" dirty="0"/>
              <a:t>	print(head);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LinkedList </a:t>
            </a:r>
            <a:r>
              <a:rPr lang="en-US" altLang="zh-CN" dirty="0" err="1"/>
              <a:t>CreatLinkedList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	LinkedList </a:t>
            </a:r>
            <a:r>
              <a:rPr lang="en-US" altLang="zh-CN" dirty="0" err="1"/>
              <a:t>p,end</a:t>
            </a:r>
            <a:r>
              <a:rPr lang="en-US" altLang="zh-CN" dirty="0"/>
              <a:t> = </a:t>
            </a:r>
            <a:r>
              <a:rPr lang="en-US" altLang="zh-CN" dirty="0" err="1"/>
              <a:t>NULL,head</a:t>
            </a:r>
            <a:r>
              <a:rPr lang="en-US" altLang="zh-CN" dirty="0"/>
              <a:t> = </a:t>
            </a:r>
            <a:r>
              <a:rPr lang="en-US" altLang="zh-CN" dirty="0" err="1"/>
              <a:t>NULL,cursor</a:t>
            </a:r>
            <a:r>
              <a:rPr lang="en-US" altLang="zh-CN" dirty="0"/>
              <a:t>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  //</a:t>
            </a:r>
            <a:r>
              <a:rPr lang="zh-CN" altLang="en-US" dirty="0"/>
              <a:t>定义头尾结点，</a:t>
            </a:r>
            <a:r>
              <a:rPr lang="en-US" altLang="zh-CN" dirty="0"/>
              <a:t>cursor</a:t>
            </a:r>
            <a:r>
              <a:rPr lang="zh-CN" altLang="en-US" dirty="0"/>
              <a:t>用于遍历链表 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int number;</a:t>
            </a:r>
          </a:p>
          <a:p>
            <a:r>
              <a:rPr lang="en-US" altLang="zh-CN" dirty="0"/>
              <a:t>	end = head;             //</a:t>
            </a:r>
            <a:r>
              <a:rPr lang="zh-CN" altLang="en-US" dirty="0"/>
              <a:t>因为当前的链表没有一个结点，因此头节点就是尾节点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d",&amp;number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while(number != -1){    //</a:t>
            </a:r>
            <a:r>
              <a:rPr lang="zh-CN" altLang="en-US" dirty="0"/>
              <a:t>动态地给链表赋值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p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     // </a:t>
            </a:r>
            <a:r>
              <a:rPr lang="zh-CN" altLang="en-US" dirty="0"/>
              <a:t>初始化结点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p-&gt;value = number;</a:t>
            </a:r>
          </a:p>
          <a:p>
            <a:r>
              <a:rPr lang="en-US" altLang="zh-CN" dirty="0"/>
              <a:t>		p-&gt;next = NULL;</a:t>
            </a:r>
          </a:p>
          <a:p>
            <a:r>
              <a:rPr lang="en-US" altLang="zh-CN" dirty="0"/>
              <a:t>		if(head == NULL){   </a:t>
            </a:r>
          </a:p>
          <a:p>
            <a:r>
              <a:rPr lang="en-US" altLang="zh-CN" dirty="0"/>
              <a:t>			head = p;                           //</a:t>
            </a:r>
            <a:r>
              <a:rPr lang="zh-CN" altLang="en-US" dirty="0"/>
              <a:t>将第一个节点作为头节点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}else{</a:t>
            </a:r>
          </a:p>
          <a:p>
            <a:r>
              <a:rPr lang="en-US" altLang="zh-CN" dirty="0"/>
              <a:t>			end-&gt;next = p;                      //</a:t>
            </a:r>
            <a:r>
              <a:rPr lang="zh-CN" altLang="en-US" dirty="0"/>
              <a:t>让当前尾节点的指针指向下一个结点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			end = p;                                //</a:t>
            </a:r>
            <a:r>
              <a:rPr lang="zh-CN" altLang="en-US" dirty="0"/>
              <a:t>让下一下个结点作为尾节点 </a:t>
            </a:r>
          </a:p>
          <a:p>
            <a:r>
              <a:rPr lang="zh-CN" altLang="en-US" dirty="0"/>
              <a:t>		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d",&amp;number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head;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print(LinkedList node){</a:t>
            </a:r>
          </a:p>
          <a:p>
            <a:r>
              <a:rPr lang="en-US" altLang="zh-CN" dirty="0"/>
              <a:t>	LinkedList cursor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</a:t>
            </a:r>
          </a:p>
          <a:p>
            <a:r>
              <a:rPr lang="en-US" altLang="zh-CN" dirty="0"/>
              <a:t>	for(cursor = </a:t>
            </a:r>
            <a:r>
              <a:rPr lang="en-US" altLang="zh-CN" dirty="0" err="1"/>
              <a:t>node;cursor;cursor</a:t>
            </a:r>
            <a:r>
              <a:rPr lang="en-US" altLang="zh-CN" dirty="0"/>
              <a:t> = cursor-&gt;next){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("%d ",cursor-&gt;value);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A1EF8-4A1C-4A93-AB14-53893776C3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311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C6B81-4F42-4935-81E6-509615EB5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51D818-3083-42D9-A87D-95360A2C4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39A8ED-0E4A-4617-97C0-1D531033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57E47-02E1-4A1B-ABC0-15C84A3C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9B2DA-B75C-45D7-8C00-9C975C47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88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43D83-F8BC-4B44-8C27-8A582AE5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E5B92-7EF5-4B13-B04E-66EAC6645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5173B7-C75A-46D6-8759-36AA6159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10495-519F-4D37-9279-84C71D4A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53CA93-336D-44A3-8142-28F05E0F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61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89937B-B30E-4D9B-886A-02B695962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D13190-5B3B-4DE8-B517-493798848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E1E368-CA59-46CE-8A7D-E340E5FC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F49D2-9F82-4BA6-A73F-FE5F6238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6D714-5F7A-404E-A3B5-EA30FF6D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87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ACD87-9025-476B-B90B-DA35E8CD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0F7C4-F204-435F-888A-BBB86568D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5A578-4263-42E8-98A0-F15BBC5B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4659C-16E8-4E88-91C0-3B4B9110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027B3-6DC1-4B02-9906-901A6C1D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54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00C6C-FF94-4F83-9C81-C185B77B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53C8A5-1BD0-46D5-ABF5-69929A673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80A6C5-C772-40C4-AC0E-5514DD59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7BB417-0FAC-4141-AD47-4206978A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37BC63-2D4B-4EF5-A4AA-B42E181A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93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D0D16-A3E9-4040-8AC4-6A1BBCFF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5BBC1-4B68-48E5-AAB1-AF7F51C59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DA166A-D661-40AA-B148-EAF833E95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A21838-2420-4CC5-A735-9C3AC696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A44BFF-E9B5-4D0D-B4D1-11A8659E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45FB68-0F92-4C00-8FE1-C3C1BCC2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13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8C449-34F1-48B1-823A-5E452D92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12F279-1E46-414A-893C-422DE8683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F03CE5-8118-41DF-9D1C-852C912B4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C5F5D1-BDA5-42FB-850D-68087230A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8E1804-B705-4713-A597-213A78602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C8B44F-0946-4420-AAC7-2D870512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10E39E-4552-45A6-85FC-CB97A440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B73846-05F8-4E1F-A051-53EB43C1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90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52AFB-7B98-4CB6-8F62-F8F6D5E0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47C283-B6D8-42AD-A92C-87AE0E09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698F7A-A5E8-4B84-B1E5-7D5EFF13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FD8280-EF22-4885-9291-9AEF87F9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4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A3F543-94A6-4920-AFA1-3A0480F9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70A4CF-8EF8-43C6-88CB-647B85C2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EFEB0A-5F87-4BD5-B0D9-3CB4C82A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31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E7DE1-70DE-44BF-BC49-07CC50901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30945-A9D7-45A3-9616-66858A2BB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B4EF7C-ED76-4B66-80C8-99D3A8CED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085156-EE0E-49A3-8F1E-D3EA42AB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D080C9-98E4-4D06-912B-0F5CF005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88FA0E-994D-4CA0-9C53-84F483C5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38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96061-89A1-409A-9B84-C2CADA7EA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0A4304-1E1D-435B-8137-201FF81A6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AA9EA4-F99D-4F47-A50D-AE7FED463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95B9F3-02FD-4E19-A98A-97EA3AD7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AF6A-44D8-46A3-B811-9C18541513CF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51ED66-5E2A-4D56-B202-4A73BBAD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5CD5AA-FE08-46BF-A51B-53F46C8F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9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1B4762-57E3-4E67-B93A-D90D42F0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6D2430-B079-4FD6-A5D2-808D7BFE6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1E673-75BB-4715-AEA6-F92D59111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BAF6A-44D8-46A3-B811-9C18541513CF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66DD3F-D97A-48C4-81A3-3EFC1D0D8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DD2F6-B6E3-49CE-A36E-1BD3F1AD3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F5AA5-72CC-45E3-A7D8-4B7F20660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32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FF64E0-FA95-417D-BB5A-CF5C8E623BE5}"/>
              </a:ext>
            </a:extLst>
          </p:cNvPr>
          <p:cNvSpPr txBox="1"/>
          <p:nvPr/>
        </p:nvSpPr>
        <p:spPr>
          <a:xfrm>
            <a:off x="226243" y="131754"/>
            <a:ext cx="193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链表的创建</a:t>
            </a:r>
            <a:r>
              <a:rPr lang="en-US" altLang="zh-CN" dirty="0"/>
              <a:t>(</a:t>
            </a:r>
            <a:r>
              <a:rPr lang="zh-CN" altLang="en-US" dirty="0"/>
              <a:t>函数）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696572-5ACF-4DAC-99BA-427DBEFC8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5035"/>
            <a:ext cx="8892590" cy="30748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3ADC47-ABE3-46DE-966A-B0742E4BA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49861"/>
            <a:ext cx="12192000" cy="284195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82A3C49-4B0F-40F5-94E1-12DD6ABD4BDA}"/>
              </a:ext>
            </a:extLst>
          </p:cNvPr>
          <p:cNvSpPr txBox="1"/>
          <p:nvPr/>
        </p:nvSpPr>
        <p:spPr>
          <a:xfrm>
            <a:off x="2346407" y="131754"/>
            <a:ext cx="227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慕课（浙大）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874749-4F57-44B1-87CB-C664F1AA9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8850" y="589270"/>
            <a:ext cx="2343150" cy="10382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2702465-4772-4FC5-9764-EDE7D1767572}"/>
              </a:ext>
            </a:extLst>
          </p:cNvPr>
          <p:cNvSpPr txBox="1"/>
          <p:nvPr/>
        </p:nvSpPr>
        <p:spPr>
          <a:xfrm>
            <a:off x="8892590" y="575035"/>
            <a:ext cx="787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运行结果：</a:t>
            </a:r>
          </a:p>
        </p:txBody>
      </p:sp>
    </p:spTree>
    <p:extLst>
      <p:ext uri="{BB962C8B-B14F-4D97-AF65-F5344CB8AC3E}">
        <p14:creationId xmlns:p14="http://schemas.microsoft.com/office/powerpoint/2010/main" val="54761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CE2B9AD-C0D3-4ED7-A23B-462CBF3384E3}"/>
              </a:ext>
            </a:extLst>
          </p:cNvPr>
          <p:cNvSpPr txBox="1"/>
          <p:nvPr/>
        </p:nvSpPr>
        <p:spPr>
          <a:xfrm>
            <a:off x="292231" y="0"/>
            <a:ext cx="310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链表的创建（自己的理解）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484CA1-54BC-437F-83ED-D521B837A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7136"/>
            <a:ext cx="4630290" cy="9538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84F02F6-69DA-40C5-9A8C-C36D274F3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40995"/>
            <a:ext cx="12192000" cy="434683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15DD29C-3C48-47A0-BC59-9B070CDB3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9268" y="612295"/>
            <a:ext cx="2543175" cy="10287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6637994-A1BE-4E0E-AA67-7AFE99AE3ECF}"/>
              </a:ext>
            </a:extLst>
          </p:cNvPr>
          <p:cNvSpPr txBox="1"/>
          <p:nvPr/>
        </p:nvSpPr>
        <p:spPr>
          <a:xfrm>
            <a:off x="4897821" y="687136"/>
            <a:ext cx="129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运行结果：</a:t>
            </a:r>
          </a:p>
        </p:txBody>
      </p:sp>
    </p:spTree>
    <p:extLst>
      <p:ext uri="{BB962C8B-B14F-4D97-AF65-F5344CB8AC3E}">
        <p14:creationId xmlns:p14="http://schemas.microsoft.com/office/powerpoint/2010/main" val="260426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267802D-D019-43D4-B563-B3AA5E968280}"/>
              </a:ext>
            </a:extLst>
          </p:cNvPr>
          <p:cNvSpPr txBox="1"/>
          <p:nvPr/>
        </p:nvSpPr>
        <p:spPr>
          <a:xfrm>
            <a:off x="620109" y="178676"/>
            <a:ext cx="434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将链表的创建封装成函数（自己的理解）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6B5D49-769F-4A3C-B249-EBFD96A57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7063"/>
            <a:ext cx="2923846" cy="1382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1D450FD-CD71-49C2-9FEB-9F63C7D2B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59963"/>
            <a:ext cx="5277152" cy="18140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3C6454F-3083-48D9-911E-DA0CC9897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73984"/>
            <a:ext cx="7861738" cy="24723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0732862-14C7-4D40-8EEE-4838F17118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3846" y="658594"/>
            <a:ext cx="5885301" cy="12723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1A897D2-BE9A-4837-9404-4737B01993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8158" y="2122761"/>
            <a:ext cx="3133725" cy="11620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93237D1-FB50-4211-A078-F301A417544B}"/>
              </a:ext>
            </a:extLst>
          </p:cNvPr>
          <p:cNvSpPr txBox="1"/>
          <p:nvPr/>
        </p:nvSpPr>
        <p:spPr>
          <a:xfrm>
            <a:off x="6359661" y="2112251"/>
            <a:ext cx="123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运行结果：</a:t>
            </a:r>
          </a:p>
        </p:txBody>
      </p:sp>
    </p:spTree>
    <p:extLst>
      <p:ext uri="{BB962C8B-B14F-4D97-AF65-F5344CB8AC3E}">
        <p14:creationId xmlns:p14="http://schemas.microsoft.com/office/powerpoint/2010/main" val="180317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105</Words>
  <Application>Microsoft Office PowerPoint</Application>
  <PresentationFormat>宽屏</PresentationFormat>
  <Paragraphs>124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雁君 张</dc:creator>
  <cp:lastModifiedBy>雁君 张</cp:lastModifiedBy>
  <cp:revision>10</cp:revision>
  <dcterms:created xsi:type="dcterms:W3CDTF">2018-12-18T07:45:33Z</dcterms:created>
  <dcterms:modified xsi:type="dcterms:W3CDTF">2018-12-21T04:50:15Z</dcterms:modified>
</cp:coreProperties>
</file>