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0BB63-C1AC-4855-8BE9-055AB3A6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8E7AF0-C51A-43C4-9F85-3E5B6F1F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32395-316F-4652-BE46-4193E4FC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4F30D-785D-4D29-82F4-3A216968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94080-AA9D-46C9-AFFA-FEB10B8F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91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AE98E-AFC3-4F61-9588-CFE29688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0FF1BE-A729-4360-B1C9-36B26A874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341E4-B47B-4117-AB9D-5336F33E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73A57-48DD-45D7-BC83-5D077034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E47BA-D8CD-429D-909A-B280DA94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0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FE3610-C7F2-4654-A99A-E0FD3578D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C3CAA0-310F-4794-9917-29E33584F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5CE52-983F-4AE5-8B99-C4B7F7B1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027C5-C5F1-48BA-8DBB-F15FD3D1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32E77-F150-4589-9D97-B199574D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19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F03C9-22DC-4C7D-A3F2-8A4C6CC6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02FE6-78FE-4F84-9516-F7A83175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D3FD2-F194-49BE-BB88-05D18F6D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77C95-2A9A-4981-B7BE-3D28B5B4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8C205-A8BB-4046-B382-456137AE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2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7DD6A-5CC1-44BF-A291-E820BD04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4D2B6-1117-4C79-A4AE-FBCD4C45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F242F-E544-4F32-9F32-9EAD9ADB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75786-11E5-48A0-BC3B-CCB497F9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9D9FB-F6AC-4285-B925-5F173ACC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2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13340-5A00-4AB8-8D29-51F27B15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3B5B-55C4-4769-8D49-C509A4B02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51D17F-6A6A-402A-AAA5-1874CB37A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BF73CC-FC3F-4019-886B-761CA3F3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50375-6EC1-4C48-99B7-70C0DD07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1EFAE-6236-4522-8378-AE496260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FA2B7-20AD-4212-B663-5386D6E6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BA626-3142-4F4A-B2EE-87B78A5A8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556125-29FB-4CB3-A84E-E5E6DC506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803D42-0DF3-4D7E-BF5B-D41D19B6B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2E5CF3-C517-4425-BCA4-593B50FC0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8255D2-73D9-4414-A270-F1FA895F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67DFD6-9CE4-45DC-80F0-02518373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EA0941-6632-4DBD-8B54-74E2B6CA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5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120F3-DDAF-469A-873D-09675F80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A7BD6-8A2D-47F5-A348-83598EAE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919354-CA6A-4D48-B597-6018D788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6FBEE8-51C0-4742-B755-31E53011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2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15F66F-3139-4140-9D83-7056C400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4E51D-F843-4C20-B7A0-52B2DFEB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63D7E-42DB-4A80-B46A-8FD7A94E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1974F-CAD4-413C-B69C-ECB00C6C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0372C-5083-41E2-AD1A-3A01A86AB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BFAE10-5C27-48AC-B0CC-E8D5F9523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38F6B-4F88-4563-8B47-3B92C35B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A439C-501F-413F-9FB3-D23EECF0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57F02-21A5-47DF-9163-A87F7801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0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2FBFA-EBA5-4836-B3A5-121AECFF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84979D-9E4D-411D-A93E-927BD2A0B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D4CC62-234C-4DC8-8A66-0C3945A6F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AA11F-E0AE-4AA1-BD2C-D85AA81C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D5FA5-F3B9-4410-BFBF-F0BD42C3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8B6F5-B45C-4C6D-B9BD-AED64D55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8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79AD14-DB51-44E9-9704-569793A8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2EB6F-15F0-4D40-840A-4BEF429A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DDF9D-CB6E-4020-B3C9-D2F84315F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0714D-524D-4DEE-8BF2-581966CEC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50AB5-AE26-46B9-9007-D733FCA13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6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AC4167-4773-4272-BA30-5540D8B72D0B}"/>
              </a:ext>
            </a:extLst>
          </p:cNvPr>
          <p:cNvSpPr txBox="1"/>
          <p:nvPr/>
        </p:nvSpPr>
        <p:spPr>
          <a:xfrm>
            <a:off x="704538" y="374754"/>
            <a:ext cx="1499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穷举法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81CFE7-8A6C-4563-8494-09439A13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46" y="1078991"/>
            <a:ext cx="5364945" cy="3200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5331EF1-D4F6-4366-B351-C224F8C5B951}"/>
              </a:ext>
            </a:extLst>
          </p:cNvPr>
          <p:cNvSpPr txBox="1"/>
          <p:nvPr/>
        </p:nvSpPr>
        <p:spPr>
          <a:xfrm>
            <a:off x="494522" y="1054359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395722-22D6-4E6F-8E37-DC118B8F5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8" y="1423691"/>
            <a:ext cx="6224857" cy="27018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F8D77C-F41E-44D3-B266-7F57B190D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83" y="4842703"/>
            <a:ext cx="6156823" cy="16405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49685F-8261-4044-AF8D-8DEC212D9EE5}"/>
              </a:ext>
            </a:extLst>
          </p:cNvPr>
          <p:cNvSpPr txBox="1"/>
          <p:nvPr/>
        </p:nvSpPr>
        <p:spPr>
          <a:xfrm>
            <a:off x="337283" y="4254759"/>
            <a:ext cx="104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F3EF3D-92F0-4475-8797-326BFDF96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885" y="4624091"/>
            <a:ext cx="5364945" cy="20256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AFCAFEB-B1CF-4E74-9871-A9A27B093E6D}"/>
              </a:ext>
            </a:extLst>
          </p:cNvPr>
          <p:cNvSpPr txBox="1"/>
          <p:nvPr/>
        </p:nvSpPr>
        <p:spPr>
          <a:xfrm>
            <a:off x="7055336" y="1626580"/>
            <a:ext cx="4432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优点：容易理解，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缺点：需要通过多次循环来寻找答案，较耗时</a:t>
            </a:r>
          </a:p>
        </p:txBody>
      </p:sp>
    </p:spTree>
    <p:extLst>
      <p:ext uri="{BB962C8B-B14F-4D97-AF65-F5344CB8AC3E}">
        <p14:creationId xmlns:p14="http://schemas.microsoft.com/office/powerpoint/2010/main" val="77387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23EF1D-7754-4E50-9E4B-2EC511ADFF10}"/>
              </a:ext>
            </a:extLst>
          </p:cNvPr>
          <p:cNvSpPr txBox="1"/>
          <p:nvPr/>
        </p:nvSpPr>
        <p:spPr>
          <a:xfrm>
            <a:off x="307910" y="0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mooc</a:t>
            </a:r>
            <a:r>
              <a:rPr lang="zh-CN" altLang="en-US" dirty="0"/>
              <a:t>习题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D744BC-D485-4474-B390-86FC2698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17" y="303249"/>
            <a:ext cx="5829805" cy="10440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29EC2E-A79E-4D41-A960-5A2C1C014A1A}"/>
              </a:ext>
            </a:extLst>
          </p:cNvPr>
          <p:cNvSpPr txBox="1"/>
          <p:nvPr/>
        </p:nvSpPr>
        <p:spPr>
          <a:xfrm>
            <a:off x="7604448" y="1518444"/>
            <a:ext cx="2892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思路：用两个数组接收每一行，每一列</a:t>
            </a:r>
            <a:r>
              <a:rPr lang="en-US" altLang="zh-CN" dirty="0"/>
              <a:t>1</a:t>
            </a:r>
            <a:r>
              <a:rPr lang="zh-CN" altLang="en-US" dirty="0"/>
              <a:t>的个数将数组元素放入</a:t>
            </a:r>
            <a:r>
              <a:rPr lang="en-US" altLang="zh-CN" dirty="0"/>
              <a:t>if</a:t>
            </a:r>
            <a:r>
              <a:rPr lang="zh-CN" altLang="en-US" dirty="0"/>
              <a:t>条件中，若为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r1</a:t>
            </a:r>
            <a:r>
              <a:rPr lang="zh-CN" altLang="en-US" dirty="0"/>
              <a:t>数组加一，</a:t>
            </a:r>
            <a:r>
              <a:rPr lang="en-US" altLang="zh-CN" dirty="0"/>
              <a:t>c1</a:t>
            </a:r>
            <a:r>
              <a:rPr lang="zh-CN" altLang="en-US" dirty="0"/>
              <a:t>数组加一，</a:t>
            </a:r>
            <a:r>
              <a:rPr lang="en-US" altLang="zh-CN" dirty="0"/>
              <a:t>r1,r2</a:t>
            </a:r>
            <a:r>
              <a:rPr lang="zh-CN" altLang="en-US" dirty="0"/>
              <a:t>数组下标对应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的元素的下标。数组遍历结束后对</a:t>
            </a:r>
            <a:r>
              <a:rPr lang="en-US" altLang="zh-CN" dirty="0"/>
              <a:t>r1,r2</a:t>
            </a:r>
            <a:r>
              <a:rPr lang="zh-CN" altLang="en-US" dirty="0"/>
              <a:t>数组的值除以</a:t>
            </a:r>
            <a:r>
              <a:rPr lang="en-US" altLang="zh-CN" dirty="0"/>
              <a:t>2</a:t>
            </a:r>
            <a:r>
              <a:rPr lang="zh-CN" altLang="en-US" dirty="0"/>
              <a:t>，若是偶数则输出</a:t>
            </a:r>
            <a:r>
              <a:rPr lang="en-US" altLang="zh-CN" dirty="0"/>
              <a:t>ok</a:t>
            </a:r>
            <a:r>
              <a:rPr lang="zh-CN" altLang="en-US" dirty="0"/>
              <a:t>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1702AB-99AD-40CB-ADC1-0DEEF2AB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99" y="1225676"/>
            <a:ext cx="6193939" cy="35109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DF01E0-480D-4A66-8CCB-55B430A04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99" y="4820562"/>
            <a:ext cx="5731102" cy="19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3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6C879F-6E5C-460A-8469-E76B97941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7" y="182165"/>
            <a:ext cx="5909341" cy="16215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6C8DB9-B359-44C5-A67C-E61964A83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49" y="2102245"/>
            <a:ext cx="5281118" cy="31244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F7E076-A3E4-43BB-B7D4-AE7124EF6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768" y="58841"/>
            <a:ext cx="5281118" cy="26043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D7EB90-5370-46E9-9577-62881F3D9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67" y="2775156"/>
            <a:ext cx="6927762" cy="20702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EE79C2-C5F7-4F9F-9E94-D22DC11BE955}"/>
              </a:ext>
            </a:extLst>
          </p:cNvPr>
          <p:cNvSpPr txBox="1"/>
          <p:nvPr/>
        </p:nvSpPr>
        <p:spPr>
          <a:xfrm>
            <a:off x="494522" y="5589037"/>
            <a:ext cx="8005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思路：根据输入的数进行取余操作，分别得到个位十位和百位数字，根据题意对得到的数字进行排序（此处用了冒泡排序），再写两个函数分别得到他的最大值和最值，最后在主函数中用一个</a:t>
            </a:r>
            <a:r>
              <a:rPr lang="en-US" altLang="zh-CN" dirty="0"/>
              <a:t>while</a:t>
            </a:r>
            <a:r>
              <a:rPr lang="zh-CN" altLang="en-US" dirty="0"/>
              <a:t>循环计算结果，</a:t>
            </a:r>
          </a:p>
        </p:txBody>
      </p:sp>
    </p:spTree>
    <p:extLst>
      <p:ext uri="{BB962C8B-B14F-4D97-AF65-F5344CB8AC3E}">
        <p14:creationId xmlns:p14="http://schemas.microsoft.com/office/powerpoint/2010/main" val="273827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7130A8D-F32C-48C6-A44B-91BF2C7F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8" y="383244"/>
            <a:ext cx="9734419" cy="5955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B78BEE-38A6-4691-83F9-D213FA36C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70" y="1128120"/>
            <a:ext cx="5672573" cy="47594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FF12FF-08B5-4797-97CA-E958E7926F5F}"/>
              </a:ext>
            </a:extLst>
          </p:cNvPr>
          <p:cNvSpPr txBox="1"/>
          <p:nvPr/>
        </p:nvSpPr>
        <p:spPr>
          <a:xfrm>
            <a:off x="6680718" y="1128120"/>
            <a:ext cx="23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思路：采用枚举法得到两个数字，再定义一个判断素数的函数来筛选数字，得到素数算式集，再按照题目要求按第一个数的最小值输出</a:t>
            </a:r>
          </a:p>
        </p:txBody>
      </p:sp>
    </p:spTree>
    <p:extLst>
      <p:ext uri="{BB962C8B-B14F-4D97-AF65-F5344CB8AC3E}">
        <p14:creationId xmlns:p14="http://schemas.microsoft.com/office/powerpoint/2010/main" val="323542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4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196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雁君</dc:creator>
  <cp:lastModifiedBy>张 雁君</cp:lastModifiedBy>
  <cp:revision>12</cp:revision>
  <dcterms:created xsi:type="dcterms:W3CDTF">2018-11-08T02:10:07Z</dcterms:created>
  <dcterms:modified xsi:type="dcterms:W3CDTF">2018-11-08T15:39:36Z</dcterms:modified>
</cp:coreProperties>
</file>