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1120-C77B-442D-88AF-6FBB0E93A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C58B5-329E-4FFE-922C-846296C6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39082-DBDA-4FC3-8686-9CFE6E10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DA96C-E9E2-4FF6-8C34-E37EFD8E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931DC-C4B3-4B35-9D74-4D991247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7987-71C1-4332-AD56-65BF7AF1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700D4-1762-47BB-AF1F-BECBEBE4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7BADF-1F1D-4659-BC9D-C0D84FB1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1E45E-CA5C-4931-A780-B139106A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4E5D6-4E1C-466D-B986-F71A40F4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AFE199-C5EB-4BF5-9073-5FCBBDA38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472CE-BFB3-4F8B-9ABB-8B92161D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8158F-727B-4D7C-B6F9-AED44904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6B7BF-0F78-4F3D-9284-D74C615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3C475-75E9-493D-AFFD-C0E0D4E8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5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280C5-3AB0-4456-8FEE-2EC92F6E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01411-3C7A-49EB-9081-48FB78E7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5ED8D-69E2-4826-A863-491988DF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1F29E-AB83-4A91-B3A5-9EC34487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30525-4E3D-4B10-88AA-B9E4F04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5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2B2C-ED0B-4705-BF26-3471A998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A76C1-A98C-4374-A707-9642FFCB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EF9FE-E193-4A4C-B83A-2A9446AD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B726D-2F56-40B0-92BB-4E3BD62B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97CAC-DABF-447D-A3AB-8AC6FEA4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4E523-E3E3-4399-BA7F-0FBA8A6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0E31F-350F-462F-9010-49D1667C4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E6DB4-139C-4388-9E4F-F0CEA4C4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E4633-D22D-4B5B-88BB-B1821EC1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19A41-A719-4D47-AEEB-7F0AB1B7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AC956-F571-4656-8121-0529FD5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E1620-40D7-4B4E-8901-77175C24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A130B-1C0A-452B-B6EB-BFFF11A0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8D6A-90D0-4C7B-B009-9CF1108D6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A19C9-FC54-452B-AFDD-37E4F3BF3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3C0030-97B0-4E79-891A-3C5624034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B3C740-B976-401F-A2AE-FEBCEEBB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A15D35-0EE8-411E-9D68-450E85D0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56556F-2C4C-455C-B364-F5AC4774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2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9BDFE-EF49-4805-B53D-9B28CCF1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6752F-F433-4A8F-9A8A-8FE5D3AB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56D71-6198-4FA1-B416-BA0483FC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5514A-ED13-4AC4-9484-48534075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B9260C-5D48-406E-8EC6-85393AFA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D36ED-F03A-460C-8A8B-222EEF85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B0888-FBF0-4B11-8A7A-EA6A077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6E3DC-15EA-49CE-8F28-05C64887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AC07A-1809-48AD-B049-A830A4C4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C0C3C-905B-4E9C-AED5-956DBCEC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6C531-4CCB-4CFD-97E2-14010F3B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75368-9543-4CEA-AEC5-6B84B43E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B7D10-29B5-45CF-946B-1A8B4E72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3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35CDC-9F33-400F-AB20-9A71BC11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676E88-8FB8-4B92-BE87-AD3E7B313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327AA-5051-4FF6-BEB8-A7F8E3F5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8EDCA-D379-4BA7-8C25-246FB859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C08C6-11EE-4A7F-93B3-CA2C6B85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E906B-D676-4A85-B2FA-50B665BC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5A30E7-53BE-45F8-A605-50F39CCE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B5586-E3A4-4E85-B9E1-68B8BD39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8E61B-A174-4C3F-911E-580274D90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9F75-B4FD-4BD0-BC2F-696238BD482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C8085-E4F5-4CF4-8A28-A72E17AEC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9ECF5-CC3E-4A36-9B38-F96CAB6FA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F25B-11D5-4D04-8965-0EF43B37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3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D45490-AA85-4DA6-AEB9-BAC86B9B981C}"/>
              </a:ext>
            </a:extLst>
          </p:cNvPr>
          <p:cNvSpPr txBox="1"/>
          <p:nvPr/>
        </p:nvSpPr>
        <p:spPr>
          <a:xfrm>
            <a:off x="1278294" y="578498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过滤多余空格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12607B-C339-4DEA-9742-2E51AC0F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48" y="1174466"/>
            <a:ext cx="4892464" cy="57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C97A6D-83C6-44B4-A005-E0D205C27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8" y="1746016"/>
            <a:ext cx="5204911" cy="43437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12AA38-801A-48A4-853E-B66EE27E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1"/>
            <a:ext cx="3785118" cy="17470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3E619D-4238-4BA3-BE1B-E503A6EC7A6F}"/>
              </a:ext>
            </a:extLst>
          </p:cNvPr>
          <p:cNvSpPr txBox="1"/>
          <p:nvPr/>
        </p:nvSpPr>
        <p:spPr>
          <a:xfrm>
            <a:off x="6161314" y="2397967"/>
            <a:ext cx="4391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难点：用一个</a:t>
            </a:r>
            <a:r>
              <a:rPr lang="en-US" altLang="zh-CN" dirty="0"/>
              <a:t>flag</a:t>
            </a:r>
            <a:r>
              <a:rPr lang="zh-CN" altLang="en-US" dirty="0"/>
              <a:t>判断空格的个数，</a:t>
            </a:r>
            <a:r>
              <a:rPr lang="en-US" altLang="zh-CN" dirty="0"/>
              <a:t>flag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 当空格被过滤后，</a:t>
            </a:r>
            <a:r>
              <a:rPr lang="en-US" altLang="zh-CN" dirty="0"/>
              <a:t>flag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，重新开始判定，</a:t>
            </a:r>
          </a:p>
        </p:txBody>
      </p:sp>
    </p:spTree>
    <p:extLst>
      <p:ext uri="{BB962C8B-B14F-4D97-AF65-F5344CB8AC3E}">
        <p14:creationId xmlns:p14="http://schemas.microsoft.com/office/powerpoint/2010/main" val="2365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232C-9A6C-4EF6-8726-D558E5FF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2728"/>
            <a:ext cx="10515600" cy="5026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最长单词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63D11-9342-4849-BA44-F0A1634B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5" y="491083"/>
            <a:ext cx="5653085" cy="6566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F262A5-C1DA-4E20-B831-42793BA4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2" y="1066260"/>
            <a:ext cx="6333652" cy="23627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3091F3-66C3-43A8-8B32-917513B1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2" y="3429000"/>
            <a:ext cx="6444092" cy="2399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1F9DEC-EC82-4143-9DE8-E6F44F3A4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28346"/>
            <a:ext cx="6671388" cy="9183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74E8C0-E664-4A97-A3C6-2107D7F53717}"/>
              </a:ext>
            </a:extLst>
          </p:cNvPr>
          <p:cNvSpPr txBox="1"/>
          <p:nvPr/>
        </p:nvSpPr>
        <p:spPr>
          <a:xfrm>
            <a:off x="6812907" y="968677"/>
            <a:ext cx="4066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解题思路：用一个数组接收每个单词，再用一个数组记录空格的位置，遍历记录好字符串的数组，进行大小比较，</a:t>
            </a:r>
            <a:endParaRPr lang="en-US" altLang="zh-CN" dirty="0"/>
          </a:p>
          <a:p>
            <a:r>
              <a:rPr lang="zh-CN" altLang="en-US" dirty="0"/>
              <a:t>讲最大元素前的空格的位置的下标赋给一个遍历</a:t>
            </a:r>
            <a:r>
              <a:rPr lang="en-US" altLang="zh-CN" dirty="0" err="1"/>
              <a:t>i</a:t>
            </a:r>
            <a:r>
              <a:rPr lang="zh-CN" altLang="en-US" dirty="0"/>
              <a:t>，输出这个下标表示的字符串，即为最长单词。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7F4F9D-358A-4693-B2CE-0654B215EF66}"/>
              </a:ext>
            </a:extLst>
          </p:cNvPr>
          <p:cNvSpPr txBox="1"/>
          <p:nvPr/>
        </p:nvSpPr>
        <p:spPr>
          <a:xfrm>
            <a:off x="6748468" y="3488667"/>
            <a:ext cx="496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难点：用一个数组记录空格的位置，作为最长单词起点。</a:t>
            </a:r>
          </a:p>
        </p:txBody>
      </p:sp>
    </p:spTree>
    <p:extLst>
      <p:ext uri="{BB962C8B-B14F-4D97-AF65-F5344CB8AC3E}">
        <p14:creationId xmlns:p14="http://schemas.microsoft.com/office/powerpoint/2010/main" val="79743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756A-A3EE-4797-B3AC-32F244E9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04" y="178414"/>
            <a:ext cx="10515600" cy="502623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单词排序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152F5A-9211-475F-AC83-2463C3FC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180"/>
            <a:ext cx="6283840" cy="294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B920EA-56DB-4C3C-8633-9C98B7875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" y="4282751"/>
            <a:ext cx="6423410" cy="24759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DB3DBF-C61C-4FE0-8894-03EC7DA2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565" y="1177583"/>
            <a:ext cx="5337402" cy="18097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24D65-6C6F-4800-BD28-DE3EC74A5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9" y="596558"/>
            <a:ext cx="9477375" cy="581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E1B5C5-71DC-46CF-898F-39A7B5EA251E}"/>
              </a:ext>
            </a:extLst>
          </p:cNvPr>
          <p:cNvSpPr txBox="1"/>
          <p:nvPr/>
        </p:nvSpPr>
        <p:spPr>
          <a:xfrm>
            <a:off x="6830008" y="3429000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思路：将输入的数组保存到二维数组中，遍历二位数组，当遍历到空格时，二维数组到下一行存放单词，再用接收好的数组遍历排序。</a:t>
            </a:r>
          </a:p>
        </p:txBody>
      </p:sp>
    </p:spTree>
    <p:extLst>
      <p:ext uri="{BB962C8B-B14F-4D97-AF65-F5344CB8AC3E}">
        <p14:creationId xmlns:p14="http://schemas.microsoft.com/office/powerpoint/2010/main" val="168893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53820-1859-4FC3-8816-A0522BEA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7" y="75877"/>
            <a:ext cx="10515600" cy="427976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单词替换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A39E8-CFB2-4DF5-AFA3-7E4B614C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" y="632434"/>
            <a:ext cx="12192000" cy="8977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E77EE6-0610-43BC-B603-B0A7BB89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7" y="1458825"/>
            <a:ext cx="7316755" cy="50921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2FFB1D-850B-44D9-B3F5-5EC721F0CB55}"/>
              </a:ext>
            </a:extLst>
          </p:cNvPr>
          <p:cNvSpPr txBox="1"/>
          <p:nvPr/>
        </p:nvSpPr>
        <p:spPr>
          <a:xfrm>
            <a:off x="7921690" y="1530219"/>
            <a:ext cx="3125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思路：输入一串字符，然后用一个二维数组接收，随后遍历二位数组，若于输入的第一个字符串相等，则把第二个输入的字符串赋给他</a:t>
            </a:r>
          </a:p>
        </p:txBody>
      </p:sp>
    </p:spTree>
    <p:extLst>
      <p:ext uri="{BB962C8B-B14F-4D97-AF65-F5344CB8AC3E}">
        <p14:creationId xmlns:p14="http://schemas.microsoft.com/office/powerpoint/2010/main" val="143975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92C22-7E34-44B1-BB82-14C1852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r>
              <a:rPr lang="zh-CN" altLang="en-US" dirty="0"/>
              <a:t>对字符串问题处理的基本思路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480517-F6D5-4B1B-A83E-E0B2090C2769}"/>
              </a:ext>
            </a:extLst>
          </p:cNvPr>
          <p:cNvSpPr txBox="1"/>
          <p:nvPr/>
        </p:nvSpPr>
        <p:spPr>
          <a:xfrm>
            <a:off x="643812" y="1494745"/>
            <a:ext cx="4823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用一个一维字符输入想要的字符串，随后遍历一维数组，将字符串的每个单词存到到一个二维数组当中，</a:t>
            </a:r>
            <a:endParaRPr lang="en-US" altLang="zh-CN" dirty="0"/>
          </a:p>
          <a:p>
            <a:r>
              <a:rPr lang="zh-CN" altLang="en-US" dirty="0"/>
              <a:t>再根据题目要求，对二维数组的每行元素进行排序等操作</a:t>
            </a:r>
          </a:p>
        </p:txBody>
      </p:sp>
    </p:spTree>
    <p:extLst>
      <p:ext uri="{BB962C8B-B14F-4D97-AF65-F5344CB8AC3E}">
        <p14:creationId xmlns:p14="http://schemas.microsoft.com/office/powerpoint/2010/main" val="89025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256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PowerPoint 演示文稿</vt:lpstr>
      <vt:lpstr>最长单词</vt:lpstr>
      <vt:lpstr>单词排序</vt:lpstr>
      <vt:lpstr>单词替换</vt:lpstr>
      <vt:lpstr>对字符串问题处理的基本思路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雁君</dc:creator>
  <cp:lastModifiedBy>张 雁君</cp:lastModifiedBy>
  <cp:revision>13</cp:revision>
  <dcterms:created xsi:type="dcterms:W3CDTF">2018-11-13T14:07:26Z</dcterms:created>
  <dcterms:modified xsi:type="dcterms:W3CDTF">2018-11-15T15:56:11Z</dcterms:modified>
</cp:coreProperties>
</file>