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D0A04-ACCC-405F-A537-1E528C219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257F9-08AB-46CE-8389-718588160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4298E-B084-474D-AF89-A5406595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8B165-251D-479B-BF6E-9A1E1CAB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4E32F-60D3-4C00-B3E6-43B6CA9C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C4C0-7415-4C0B-9574-5BD3662E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E6579-F9F9-428F-ADB7-DAE03E216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A6B0C-1B80-4E5D-B259-A3E17E0E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A4081-CAE5-448B-9F84-B2D2A922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906E4-8450-4F92-8AE8-289488E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8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8CDE33-E548-408A-978C-856B37133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816A8-69F4-4790-AA8F-FA6AF92D6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CC856-6B90-4E25-91D5-9707244F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864CF-0775-48E9-9289-A2B47533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18B7A-9776-4FBE-9251-4DE0028E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D95C-E50E-4C5A-8083-345C0999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7A6B7-6DC0-4690-87D5-988751AF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A5CF2-475E-4DE6-8CA4-2BA6AB0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DDE47-4CDC-47FF-A4D4-A7C0F260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B2271-BEEA-49AD-8555-D21B9CC7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A8497-F259-4E38-A7B5-0506BACB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53D22-933C-4363-86C8-F69C5058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789AF-CFF1-4939-AFD5-4FA809B9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1A475-74C8-4BDD-82E1-93F58847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0B4C-73F9-4D8D-9DE4-49FFD21F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3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54CF-9F08-48B1-823F-ADA6E720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557FA-870A-4A7D-8CFC-33C8ED4B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FC527-7DCD-45B1-AEB4-E6949BB9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E6638-E1CE-48D1-A75F-FF84E92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0BEA6-767A-48D2-BFD5-52E11620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29028-8FF6-41C4-890D-B5C67783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32F6-736B-446E-A994-D1942A2C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9DFEE-48DA-486D-85BB-CE9927A7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68AC4-6CF9-4D74-8DDB-DA0D9F38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97744-6DCA-4FA1-8648-A1E1A1DE6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8C4689-E385-4840-9426-0C48A773D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FB9283-1CA5-4CC6-8969-F8E19C3C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82742-FB59-4860-873C-6F5AF549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31AB0-33C6-481A-9B42-B154D9B1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18C3E-E27D-4286-A8B3-175A7E66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F2345-185A-4BF4-A355-F5313B30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21EB2-AE17-43EB-A24E-378E59C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5B4CA1-1D73-4119-B7C5-CF0AA4EB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8A2008-98AC-490E-9EAE-58AD835A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044ED-18DC-4705-8F25-4F31AB0B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AB0B6-0C14-4C8A-8ED5-47C8B72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5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F118A-76D7-44B5-AF4E-E8F8BFFC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A3976-DE3D-40DC-9FE9-625BCA3C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AF7F7-84EB-45A0-A6F7-5D7CAEAE3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F89A4-46E8-46F3-B530-DED2B0B1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57F69-8D72-456F-933D-61103849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9F171-CF73-4AD1-9CF4-065767B8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0900-AB7B-4272-A877-60C21162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D33478-B283-4C73-842F-8B6F80029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F5E13-28F4-423C-9A07-10767D34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F1158-350A-4567-A030-90C39A37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B261A-4BD4-4631-8433-ADBEA94B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FD236-69C7-4757-84B2-3BF86AFE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0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D297A-DC9D-4DAE-B2A0-17E4834B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99DC3-A80B-4430-9686-A425C19E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95736-F7E5-42CE-AE85-321ADDEF5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8807-5186-44FF-83CB-4122FE09DB6F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86E0F-6D9B-432D-96C4-BAD2D789E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E4A61-BD3B-487C-811F-A226E93C7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CFE1-1044-44FF-9E75-B7E6FDCA2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744AA4-570C-4532-96ED-FF7738FFE95C}"/>
              </a:ext>
            </a:extLst>
          </p:cNvPr>
          <p:cNvSpPr txBox="1"/>
          <p:nvPr/>
        </p:nvSpPr>
        <p:spPr>
          <a:xfrm>
            <a:off x="0" y="84841"/>
            <a:ext cx="33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PTA</a:t>
            </a:r>
            <a:r>
              <a:rPr lang="zh-CN" altLang="en-US" dirty="0"/>
              <a:t>数据结构习题集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F041BE-4F29-48EB-AAAB-6FCE18160E87}"/>
              </a:ext>
            </a:extLst>
          </p:cNvPr>
          <p:cNvSpPr txBox="1"/>
          <p:nvPr/>
        </p:nvSpPr>
        <p:spPr>
          <a:xfrm>
            <a:off x="339365" y="541198"/>
            <a:ext cx="336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单链表的逆置（不设表头结点）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5FD2F4-2CAB-4288-8C1A-07666B09908A}"/>
              </a:ext>
            </a:extLst>
          </p:cNvPr>
          <p:cNvSpPr/>
          <p:nvPr/>
        </p:nvSpPr>
        <p:spPr>
          <a:xfrm>
            <a:off x="339365" y="1234911"/>
            <a:ext cx="6221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BFD741-E572-47E7-B76D-912DB8250AAE}"/>
              </a:ext>
            </a:extLst>
          </p:cNvPr>
          <p:cNvSpPr/>
          <p:nvPr/>
        </p:nvSpPr>
        <p:spPr>
          <a:xfrm>
            <a:off x="1443873" y="1240467"/>
            <a:ext cx="6221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EEF389-D279-476A-8735-5683EAE24009}"/>
              </a:ext>
            </a:extLst>
          </p:cNvPr>
          <p:cNvSpPr/>
          <p:nvPr/>
        </p:nvSpPr>
        <p:spPr>
          <a:xfrm>
            <a:off x="4738539" y="1208566"/>
            <a:ext cx="6221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3F00A3-F733-417F-A018-D9DEC15EA514}"/>
              </a:ext>
            </a:extLst>
          </p:cNvPr>
          <p:cNvSpPr/>
          <p:nvPr/>
        </p:nvSpPr>
        <p:spPr>
          <a:xfrm>
            <a:off x="2542095" y="1234911"/>
            <a:ext cx="6221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566EE6-82C7-4D9D-B955-433A73F8370C}"/>
              </a:ext>
            </a:extLst>
          </p:cNvPr>
          <p:cNvSpPr/>
          <p:nvPr/>
        </p:nvSpPr>
        <p:spPr>
          <a:xfrm>
            <a:off x="3640317" y="1214122"/>
            <a:ext cx="6221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E358A9-914C-4151-A637-FB4312169F1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61534" y="1419577"/>
            <a:ext cx="482339" cy="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5B0528F-10E2-4B8E-B992-A495A96D6520}"/>
              </a:ext>
            </a:extLst>
          </p:cNvPr>
          <p:cNvCxnSpPr/>
          <p:nvPr/>
        </p:nvCxnSpPr>
        <p:spPr>
          <a:xfrm>
            <a:off x="4256200" y="1387676"/>
            <a:ext cx="482339" cy="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CD40DB-B6CE-4F56-A7FE-3441FEA619F6}"/>
              </a:ext>
            </a:extLst>
          </p:cNvPr>
          <p:cNvCxnSpPr/>
          <p:nvPr/>
        </p:nvCxnSpPr>
        <p:spPr>
          <a:xfrm>
            <a:off x="3172119" y="1398788"/>
            <a:ext cx="482339" cy="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0C6564-12DE-4387-ACF1-D3599D8051FD}"/>
              </a:ext>
            </a:extLst>
          </p:cNvPr>
          <p:cNvCxnSpPr/>
          <p:nvPr/>
        </p:nvCxnSpPr>
        <p:spPr>
          <a:xfrm>
            <a:off x="2062899" y="1416799"/>
            <a:ext cx="482339" cy="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0AD072-FB8A-4B28-A9E9-09F3F06015D9}"/>
              </a:ext>
            </a:extLst>
          </p:cNvPr>
          <p:cNvSpPr txBox="1"/>
          <p:nvPr/>
        </p:nvSpPr>
        <p:spPr>
          <a:xfrm>
            <a:off x="452486" y="2064470"/>
            <a:ext cx="3723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思路：定义一个</a:t>
            </a:r>
            <a:r>
              <a:rPr lang="en-US" altLang="zh-CN" dirty="0"/>
              <a:t>front</a:t>
            </a:r>
            <a:r>
              <a:rPr lang="zh-CN" altLang="en-US" dirty="0"/>
              <a:t>指针和</a:t>
            </a:r>
            <a:r>
              <a:rPr lang="en-US" altLang="zh-CN" dirty="0"/>
              <a:t>rear</a:t>
            </a:r>
            <a:r>
              <a:rPr lang="zh-CN" altLang="en-US" dirty="0"/>
              <a:t>指针用于逆置，定义一个</a:t>
            </a:r>
            <a:r>
              <a:rPr lang="en-US" altLang="zh-CN" dirty="0"/>
              <a:t>tag</a:t>
            </a:r>
            <a:r>
              <a:rPr lang="zh-CN" altLang="en-US" dirty="0"/>
              <a:t>指针用于保存后继结点信息，</a:t>
            </a:r>
            <a:r>
              <a:rPr lang="en-US" altLang="zh-CN" dirty="0"/>
              <a:t>front</a:t>
            </a:r>
            <a:r>
              <a:rPr lang="zh-CN" altLang="en-US" dirty="0"/>
              <a:t>从表头开始跑，</a:t>
            </a:r>
            <a:r>
              <a:rPr lang="en-US" altLang="zh-CN" dirty="0"/>
              <a:t>rear</a:t>
            </a:r>
            <a:r>
              <a:rPr lang="zh-CN" altLang="en-US" dirty="0"/>
              <a:t>从</a:t>
            </a:r>
            <a:r>
              <a:rPr lang="en-US" altLang="zh-CN" dirty="0"/>
              <a:t>front</a:t>
            </a:r>
            <a:r>
              <a:rPr lang="zh-CN" altLang="en-US" dirty="0"/>
              <a:t>后面一个指针开始跑，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16681D-E627-4EAE-B8D6-435F4DD6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48" y="665621"/>
            <a:ext cx="5357898" cy="44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0DB345-C4D4-4FB8-B85F-970BD6A5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787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3F6265-6909-4D88-BE6B-F4CD0518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8736"/>
            <a:ext cx="3019425" cy="139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306198-F82D-47CC-99D8-A4F5756B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1178737"/>
            <a:ext cx="2346350" cy="11787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61DE8F-E66B-43BE-A42F-B2E261822F4F}"/>
              </a:ext>
            </a:extLst>
          </p:cNvPr>
          <p:cNvSpPr txBox="1"/>
          <p:nvPr/>
        </p:nvSpPr>
        <p:spPr>
          <a:xfrm>
            <a:off x="12275" y="3026004"/>
            <a:ext cx="4053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基本思路：因为题目求的是相邻子列的最大和，因此子列和一共有</a:t>
            </a:r>
            <a:r>
              <a:rPr lang="en-US" altLang="zh-CN" dirty="0"/>
              <a:t>n</a:t>
            </a:r>
            <a:r>
              <a:rPr lang="zh-CN" altLang="en-US" dirty="0"/>
              <a:t>中情况，</a:t>
            </a:r>
            <a:endParaRPr lang="en-US" altLang="zh-CN" dirty="0"/>
          </a:p>
          <a:p>
            <a:r>
              <a:rPr lang="zh-CN" altLang="en-US" dirty="0"/>
              <a:t>每个情况中的子列和每次累加一项，因此需要两个</a:t>
            </a:r>
            <a:r>
              <a:rPr lang="en-US" altLang="zh-CN" dirty="0"/>
              <a:t>for</a:t>
            </a:r>
            <a:r>
              <a:rPr lang="zh-CN" altLang="en-US" dirty="0"/>
              <a:t>循环，外层循环用于讨论</a:t>
            </a:r>
            <a:r>
              <a:rPr lang="en-US" altLang="zh-CN" dirty="0"/>
              <a:t>n</a:t>
            </a:r>
            <a:r>
              <a:rPr lang="zh-CN" altLang="en-US" dirty="0"/>
              <a:t>中子列和，内层循环用于累加，每次累加的和保存在一个变量中记录最大值，若当前累加和大于当前最大值，交换值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1D125E-1BAC-493F-ABCB-0DE72C425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195" y="1573343"/>
            <a:ext cx="54864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2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6DC462-8690-4B2C-BAC0-ED88DB84E4A2}"/>
              </a:ext>
            </a:extLst>
          </p:cNvPr>
          <p:cNvSpPr txBox="1"/>
          <p:nvPr/>
        </p:nvSpPr>
        <p:spPr>
          <a:xfrm>
            <a:off x="226243" y="216816"/>
            <a:ext cx="26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一元多项式的加法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863E49-521E-4493-A3B0-BEDE3F2946B8}"/>
              </a:ext>
            </a:extLst>
          </p:cNvPr>
          <p:cNvSpPr txBox="1"/>
          <p:nvPr/>
        </p:nvSpPr>
        <p:spPr>
          <a:xfrm>
            <a:off x="480767" y="1206631"/>
            <a:ext cx="3723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定义两个指针遍历两个链表，当两个指针指向的多项式的指数相等时，将系数相加，存入一个新的链表中，两个指针同时向后移，如果其中一个结点的指数大于另外一个结点的指数，将较大的系数的结点保存到新的链表中，若其中一条链表已经被遍历完，那么将剩余的一条链表中的所有元素放入新的链表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84D8B7-BCBC-490F-88DA-121B0259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24" y="100284"/>
            <a:ext cx="6972904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08FB2D-6548-4ED0-A9C8-C4F014020CA9}"/>
              </a:ext>
            </a:extLst>
          </p:cNvPr>
          <p:cNvSpPr txBox="1"/>
          <p:nvPr/>
        </p:nvSpPr>
        <p:spPr>
          <a:xfrm>
            <a:off x="612742" y="358219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一元多项式求导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32302E-BCC9-4AF2-8DB0-3ADEA593849E}"/>
              </a:ext>
            </a:extLst>
          </p:cNvPr>
          <p:cNvSpPr txBox="1"/>
          <p:nvPr/>
        </p:nvSpPr>
        <p:spPr>
          <a:xfrm>
            <a:off x="810704" y="1329179"/>
            <a:ext cx="2469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思路：直接按照数学的求导法则计算，得到的结果存放到一个新的链表中即可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F541A7-B03F-468A-A1DA-D980A40E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98" y="732899"/>
            <a:ext cx="723200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5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46EF20-1A93-405D-9D60-3AF5C6C2F331}"/>
              </a:ext>
            </a:extLst>
          </p:cNvPr>
          <p:cNvSpPr txBox="1"/>
          <p:nvPr/>
        </p:nvSpPr>
        <p:spPr>
          <a:xfrm>
            <a:off x="443060" y="235670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链表的合并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EC5519-BD45-4600-8286-317363719B2B}"/>
              </a:ext>
            </a:extLst>
          </p:cNvPr>
          <p:cNvSpPr txBox="1"/>
          <p:nvPr/>
        </p:nvSpPr>
        <p:spPr>
          <a:xfrm>
            <a:off x="273377" y="1159497"/>
            <a:ext cx="4194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因为输入的链表已经有序，因此不需要再做额外的排序，定义两个指针，分别遍历两个指针指向链表，当两个指向的链表的值相等时，将两个数值同时存入新的链表中，然后两个指针同时后移，若其中一个指针指向的值更小，则将更小的那个值存入新的链表中，以此循环，直至两个指针都被遍历完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29BA02-7C99-4361-BC02-8122346D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83" y="235670"/>
            <a:ext cx="5105842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362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12</cp:revision>
  <dcterms:created xsi:type="dcterms:W3CDTF">2019-02-23T03:30:21Z</dcterms:created>
  <dcterms:modified xsi:type="dcterms:W3CDTF">2019-03-01T12:26:22Z</dcterms:modified>
</cp:coreProperties>
</file>