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CD315-6030-4050-844D-775EC67BE806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D67D2-E7D8-4B62-AE2A-23EAB250F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96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typedef struct _node{</a:t>
            </a:r>
          </a:p>
          <a:p>
            <a:r>
              <a:rPr lang="en-US" altLang="zh-CN" dirty="0"/>
              <a:t>	int age;</a:t>
            </a:r>
          </a:p>
          <a:p>
            <a:r>
              <a:rPr lang="en-US" altLang="zh-CN" dirty="0"/>
              <a:t>	struct _node *next;</a:t>
            </a:r>
          </a:p>
          <a:p>
            <a:r>
              <a:rPr lang="en-US" altLang="zh-CN" dirty="0"/>
              <a:t>}Node;</a:t>
            </a:r>
          </a:p>
          <a:p>
            <a:r>
              <a:rPr lang="en-US" altLang="zh-CN" dirty="0"/>
              <a:t>typedef Node *LinkedList;</a:t>
            </a:r>
          </a:p>
          <a:p>
            <a:r>
              <a:rPr lang="en-US" altLang="zh-CN" dirty="0"/>
              <a:t>LinkedList </a:t>
            </a:r>
            <a:r>
              <a:rPr lang="en-US" altLang="zh-CN" dirty="0" err="1"/>
              <a:t>createLinkedList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LinkedList </a:t>
            </a:r>
            <a:r>
              <a:rPr lang="en-US" altLang="zh-CN" dirty="0" err="1"/>
              <a:t>deleteNode</a:t>
            </a:r>
            <a:r>
              <a:rPr lang="en-US" altLang="zh-CN" dirty="0"/>
              <a:t>(LinkedList </a:t>
            </a:r>
            <a:r>
              <a:rPr lang="en-US" altLang="zh-CN" dirty="0" err="1"/>
              <a:t>phead,int</a:t>
            </a:r>
            <a:r>
              <a:rPr lang="en-US" altLang="zh-CN" dirty="0"/>
              <a:t> num);</a:t>
            </a:r>
          </a:p>
          <a:p>
            <a:r>
              <a:rPr lang="en-US" altLang="zh-CN" dirty="0"/>
              <a:t>void print(LinkedList </a:t>
            </a:r>
            <a:r>
              <a:rPr lang="en-US" altLang="zh-CN" dirty="0" err="1"/>
              <a:t>phead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LinkedList head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head = </a:t>
            </a:r>
            <a:r>
              <a:rPr lang="en-US" altLang="zh-CN" dirty="0" err="1"/>
              <a:t>createLinkedList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head = </a:t>
            </a:r>
            <a:r>
              <a:rPr lang="en-US" altLang="zh-CN" dirty="0" err="1"/>
              <a:t>deleteNode</a:t>
            </a:r>
            <a:r>
              <a:rPr lang="en-US" altLang="zh-CN" dirty="0"/>
              <a:t>(head,1);</a:t>
            </a:r>
          </a:p>
          <a:p>
            <a:r>
              <a:rPr lang="en-US" altLang="zh-CN" dirty="0"/>
              <a:t>	print(head);</a:t>
            </a:r>
          </a:p>
          <a:p>
            <a:r>
              <a:rPr lang="en-US" altLang="zh-CN" dirty="0"/>
              <a:t>} </a:t>
            </a:r>
          </a:p>
          <a:p>
            <a:r>
              <a:rPr lang="en-US" altLang="zh-CN" dirty="0"/>
              <a:t>LinkedList </a:t>
            </a:r>
            <a:r>
              <a:rPr lang="en-US" altLang="zh-CN" dirty="0" err="1"/>
              <a:t>createLinkedList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LinkedList head = </a:t>
            </a:r>
            <a:r>
              <a:rPr lang="en-US" altLang="zh-CN" dirty="0" err="1"/>
              <a:t>NULL,end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int number;</a:t>
            </a:r>
          </a:p>
          <a:p>
            <a:r>
              <a:rPr lang="en-US" altLang="zh-CN" dirty="0"/>
              <a:t>	end = head;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while(number != -1){</a:t>
            </a:r>
          </a:p>
          <a:p>
            <a:r>
              <a:rPr lang="en-US" altLang="zh-CN" dirty="0"/>
              <a:t>		LinkedList p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	p-&gt;age = number;</a:t>
            </a:r>
          </a:p>
          <a:p>
            <a:r>
              <a:rPr lang="en-US" altLang="zh-CN" dirty="0"/>
              <a:t>		p-&gt;next = NULL;</a:t>
            </a:r>
          </a:p>
          <a:p>
            <a:r>
              <a:rPr lang="en-US" altLang="zh-CN" dirty="0"/>
              <a:t>		if(!head){</a:t>
            </a:r>
          </a:p>
          <a:p>
            <a:r>
              <a:rPr lang="en-US" altLang="zh-CN" dirty="0"/>
              <a:t>			head = p;</a:t>
            </a:r>
          </a:p>
          <a:p>
            <a:r>
              <a:rPr lang="en-US" altLang="zh-CN" dirty="0"/>
              <a:t>		}else{</a:t>
            </a:r>
          </a:p>
          <a:p>
            <a:r>
              <a:rPr lang="en-US" altLang="zh-CN" dirty="0"/>
              <a:t>			end-&gt;next = p; 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end = p;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d",&amp;number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head;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LinkedList </a:t>
            </a:r>
            <a:r>
              <a:rPr lang="en-US" altLang="zh-CN" dirty="0" err="1"/>
              <a:t>deleteNode</a:t>
            </a:r>
            <a:r>
              <a:rPr lang="en-US" altLang="zh-CN" dirty="0"/>
              <a:t>(LinkedList </a:t>
            </a:r>
            <a:r>
              <a:rPr lang="en-US" altLang="zh-CN" dirty="0" err="1"/>
              <a:t>phead,int</a:t>
            </a:r>
            <a:r>
              <a:rPr lang="en-US" altLang="zh-CN" dirty="0"/>
              <a:t> num){</a:t>
            </a:r>
          </a:p>
          <a:p>
            <a:r>
              <a:rPr lang="en-US" altLang="zh-CN" dirty="0"/>
              <a:t>	LinkedList ptr1,ptr2;</a:t>
            </a:r>
          </a:p>
          <a:p>
            <a:r>
              <a:rPr lang="en-US" altLang="zh-CN" dirty="0"/>
              <a:t>	while(</a:t>
            </a:r>
            <a:r>
              <a:rPr lang="en-US" altLang="zh-CN" dirty="0" err="1"/>
              <a:t>phead</a:t>
            </a:r>
            <a:r>
              <a:rPr lang="en-US" altLang="zh-CN" dirty="0"/>
              <a:t> != NULL &amp;&amp; </a:t>
            </a:r>
            <a:r>
              <a:rPr lang="en-US" altLang="zh-CN" dirty="0" err="1"/>
              <a:t>phead</a:t>
            </a:r>
            <a:r>
              <a:rPr lang="en-US" altLang="zh-CN" dirty="0"/>
              <a:t>-&gt;age == num){      //</a:t>
            </a:r>
            <a:r>
              <a:rPr lang="zh-CN" altLang="en-US" dirty="0"/>
              <a:t>头结点为要被删除的结点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ptr2 = </a:t>
            </a:r>
            <a:r>
              <a:rPr lang="en-US" altLang="zh-CN" dirty="0" err="1"/>
              <a:t>phead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phead</a:t>
            </a:r>
            <a:r>
              <a:rPr lang="en-US" altLang="zh-CN" dirty="0"/>
              <a:t> = </a:t>
            </a:r>
            <a:r>
              <a:rPr lang="en-US" altLang="zh-CN" dirty="0" err="1"/>
              <a:t>phead</a:t>
            </a:r>
            <a:r>
              <a:rPr lang="en-US" altLang="zh-CN" dirty="0"/>
              <a:t>-&gt;next;</a:t>
            </a:r>
          </a:p>
          <a:p>
            <a:r>
              <a:rPr lang="en-US" altLang="zh-CN" dirty="0"/>
              <a:t>		free(ptr2);</a:t>
            </a:r>
          </a:p>
          <a:p>
            <a:r>
              <a:rPr lang="en-US" altLang="zh-CN" dirty="0"/>
              <a:t>	} </a:t>
            </a:r>
          </a:p>
          <a:p>
            <a:r>
              <a:rPr lang="en-US" altLang="zh-CN" dirty="0"/>
              <a:t>	if(</a:t>
            </a:r>
            <a:r>
              <a:rPr lang="en-US" altLang="zh-CN" dirty="0" err="1"/>
              <a:t>phead</a:t>
            </a:r>
            <a:r>
              <a:rPr lang="en-US" altLang="zh-CN" dirty="0"/>
              <a:t> == NULL){</a:t>
            </a:r>
          </a:p>
          <a:p>
            <a:r>
              <a:rPr lang="en-US" altLang="zh-CN" dirty="0"/>
              <a:t>		return NULL;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ptr1 = phead,ptr2 = </a:t>
            </a:r>
            <a:r>
              <a:rPr lang="en-US" altLang="zh-CN" dirty="0" err="1"/>
              <a:t>phead</a:t>
            </a:r>
            <a:r>
              <a:rPr lang="en-US" altLang="zh-CN" dirty="0"/>
              <a:t>-&gt;next;     //</a:t>
            </a:r>
            <a:r>
              <a:rPr lang="zh-CN" altLang="en-US" dirty="0"/>
              <a:t>要被删除的结点非头结点，从头结点的下一个结点开始搜索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while(ptr2 != NULL){</a:t>
            </a:r>
          </a:p>
          <a:p>
            <a:r>
              <a:rPr lang="en-US" altLang="zh-CN" dirty="0"/>
              <a:t>		if(ptr2-&gt;age == num){</a:t>
            </a:r>
          </a:p>
          <a:p>
            <a:r>
              <a:rPr lang="en-US" altLang="zh-CN" dirty="0"/>
              <a:t>			ptr1-&gt;next = ptr2-&gt;next;</a:t>
            </a:r>
          </a:p>
          <a:p>
            <a:r>
              <a:rPr lang="en-US" altLang="zh-CN" dirty="0"/>
              <a:t>			free(ptr2);</a:t>
            </a:r>
          </a:p>
          <a:p>
            <a:r>
              <a:rPr lang="en-US" altLang="zh-CN" dirty="0"/>
              <a:t>		}else{</a:t>
            </a:r>
          </a:p>
          <a:p>
            <a:r>
              <a:rPr lang="en-US" altLang="zh-CN" dirty="0"/>
              <a:t>			ptr1 = ptr2;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ptr2 = ptr1-&gt;next;</a:t>
            </a:r>
          </a:p>
          <a:p>
            <a:r>
              <a:rPr lang="en-US" altLang="zh-CN" dirty="0"/>
              <a:t>	} 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phead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print(LinkedList </a:t>
            </a:r>
            <a:r>
              <a:rPr lang="en-US" altLang="zh-CN" dirty="0" err="1"/>
              <a:t>phead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LinkedList cursor = (LinkedList)malloc(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	cursor = </a:t>
            </a:r>
            <a:r>
              <a:rPr lang="en-US" altLang="zh-CN" dirty="0" err="1"/>
              <a:t>phead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while(cursor){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("%d ",cursor-&gt;age);</a:t>
            </a:r>
          </a:p>
          <a:p>
            <a:r>
              <a:rPr lang="en-US" altLang="zh-CN" dirty="0"/>
              <a:t>		cursor = cursor-&gt;next;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D67D2-E7D8-4B62-AE2A-23EAB250FE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9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D0416-B85B-4C66-8E0A-8FBD602B3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0DC85B-76D4-4A35-86D5-DF4CFE3DA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EDCAD-C655-44BD-AAC8-05083EE3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E52DB-FD27-48FC-AFE8-ECE335D7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ACEDF-F512-41A9-A09F-186BA19D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4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B29A7-6D1B-420B-8D58-E8378500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E8E0A-9D51-4D30-BF6B-FF2D47274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FA029-0E84-4FD2-90BD-4CE08F2F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F3F65-3727-4D5F-8A93-5F887BDF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31040-BA0F-4DF6-9E9C-A5C3F464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67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0570C6-310B-4FAC-AF1F-D2EA58D73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FBEF6-BC99-427C-A81B-94B452719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D84B6-059F-4E49-B01B-165913B8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18EC2-6A67-494A-9580-CEDF8783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0B5D4-A304-4627-8871-1A43CBE7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9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BFF3B-66E7-4759-87DB-BB624F42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5698F-27CF-4FCB-9AE8-1EF3B2EF6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6BD22-C600-408C-AF84-07D2D4C8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EA760-E5FC-4251-9379-AC0F1CC5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051E9-FD1E-4251-A8E0-0AAD39AB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3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CDD1A-C9FF-42B6-B112-6879D811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65CF5F-4325-4B4B-B058-ADF11DD7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FACF9-C55F-4EAE-AD69-0553C070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AACAE-E583-4AF9-AEA0-F0DE1B99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1B144-2B38-4B72-A439-6E50F4C6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90192-3366-4142-B933-B97B2ACE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65D1F-BF7E-4E34-9354-FF1C8BEE4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06D5AE-658F-4B28-BEE7-45012191A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B983C-FBC6-4480-BA9F-52AE971A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A74A8-7B62-4611-805B-FCAB20BA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8EB85-4001-4DB7-9044-1DEBC651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8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176EF-BA8A-411E-8A30-8E5F6270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415BB-860A-4E5C-A37B-6483E1A0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86085D-5E0E-4057-BC28-94EAAF0C9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E4911-F101-4B3D-BC64-CFBCFE15E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9B14FB-DC3D-4ABC-A15E-74AB42CE5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F5C378-B4BD-4B6C-999E-434DBC9D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3C6A44-3017-4573-82AF-F3748B8E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818D28-2186-4566-9C06-51D5E110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0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A7507-1F88-4AAE-88EA-5740D41B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6DE8C1-8D80-4EA7-A182-E32F7FAC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92A8E3-FAE9-407C-9827-653AC328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911579-1A85-43BA-A6FF-19FD0443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71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418F8C-0C1B-4DD6-A6D8-90397C57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89B000-08D8-490B-B39F-E346EBF7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AB2809-F52A-4B07-88C7-F6F5D73C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0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437B9-34F1-4F82-982E-9AE10832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4CF22-F3DE-496F-9D4B-FA2A72FA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9DE7A-D530-43D9-B82F-37FF88952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B5C30A-4FBD-43FB-BBD6-1B9BEEC0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24EE8E-2474-4D46-BB92-CA75F76D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37E371-B8D0-48C5-B9DB-7DF21D3A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8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CC383-510B-45FF-9E36-01966565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7E87CB-0529-457D-85C8-E72322A1E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727A4B-993E-405D-B084-8D7B58FAA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06F387-FB36-4776-9245-404CE7F2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21723-C167-4338-A75D-69E1E565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DEF4C-CFC1-4444-B819-B3B870E2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61728F-30AF-4628-9157-1AA6C11D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181C44-065C-4693-8995-1C854283A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A5487-59E4-4118-98DE-964605EDD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FF234-A987-48CF-91D5-DC2F21171383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DBD4B-AD9A-4ED7-8D58-8E33272C4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1D647-E7E7-49B8-B0D6-F525AA9AA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EEA67-4A55-4B55-84FD-5A6C21C64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0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0249EF-1654-4FDE-9BE5-828C123D43BC}"/>
              </a:ext>
            </a:extLst>
          </p:cNvPr>
          <p:cNvSpPr txBox="1"/>
          <p:nvPr/>
        </p:nvSpPr>
        <p:spPr>
          <a:xfrm>
            <a:off x="320511" y="139716"/>
            <a:ext cx="305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链表的删除（自己的理解）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AD28D2-D504-43B3-B3A1-1EEA310C6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531"/>
            <a:ext cx="9049732" cy="40103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A4CA3B-A407-4B8E-AE3C-6BF22C2B2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9732" y="597531"/>
            <a:ext cx="2103302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9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16F769-6C66-4340-A2C2-07AC94351D03}"/>
              </a:ext>
            </a:extLst>
          </p:cNvPr>
          <p:cNvSpPr txBox="1"/>
          <p:nvPr/>
        </p:nvSpPr>
        <p:spPr>
          <a:xfrm>
            <a:off x="395927" y="131975"/>
            <a:ext cx="291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删除数组元素（链表实现）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287E27-2C3D-467F-B15E-2CB754D76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01307"/>
            <a:ext cx="5514680" cy="36256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B07117-80B7-483C-839B-BB9A49D46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26951"/>
            <a:ext cx="3714161" cy="27352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97AC8C-D9AB-4923-A0B6-C8EE13B08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681" y="2066157"/>
            <a:ext cx="6492803" cy="33149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D76B416-94FD-4BE7-8C45-FDE1EBDD7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116" y="501307"/>
            <a:ext cx="4519052" cy="11278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D88855-EFAB-47EA-B52D-31C47A822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023" y="5436033"/>
            <a:ext cx="4305673" cy="12574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93A7402-ACA9-47CE-AAFE-16C2D8C4B1BA}"/>
              </a:ext>
            </a:extLst>
          </p:cNvPr>
          <p:cNvSpPr txBox="1"/>
          <p:nvPr/>
        </p:nvSpPr>
        <p:spPr>
          <a:xfrm>
            <a:off x="5005633" y="5646656"/>
            <a:ext cx="74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123867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38</Words>
  <Application>Microsoft Office PowerPoint</Application>
  <PresentationFormat>宽屏</PresentationFormat>
  <Paragraphs>70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2</cp:revision>
  <dcterms:created xsi:type="dcterms:W3CDTF">2018-12-27T12:14:08Z</dcterms:created>
  <dcterms:modified xsi:type="dcterms:W3CDTF">2018-12-27T13:10:22Z</dcterms:modified>
</cp:coreProperties>
</file>