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6AFF-AC7F-4740-9BD6-A324FBF3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8B53F-58CC-49B9-969E-AA759D131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AD1CF-4675-44E2-A55E-2971E7C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718C2-0B98-4892-9525-3A8DE52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AB37B-1895-439C-9282-7FDA71DF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CD5F-BDBC-4987-8DC8-0DE09FF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111992-D2B2-43D8-B832-38A0C39F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48312-F675-43EC-B4B5-A43DB3F2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71976-9084-49D4-8334-D5CC3D9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48170-257F-4D43-B336-29AD164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8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18E70-AF89-4E79-B860-78B79D88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E64782-C6BE-4D4C-9A46-B9ED240F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ECE7-4620-42BE-BFE8-082328F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72FB3-F6DF-434B-843A-9C9AB9A1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3EA89-89C2-4E5E-B02E-F6B82743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48AD3-9CFF-4529-9CD3-12678058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83081-90C9-44B8-BB7D-6DC63D56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B7278-8785-4096-A118-A6ECB33A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D68F6-B181-4FE6-9EA9-304A7D97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EB3E3-4CE4-4BA1-85A3-D2D82D76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5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74D5-B796-4AAF-ACE7-B590FB81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A0189-8D09-4A14-BFDD-CD3DB1D2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D4E5C-2881-4B25-802C-70694B2B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34D7F-416B-4F19-AC66-5C8F0CCD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0829C-CB9F-4603-A2E8-BDB97FF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28D2E-DC63-44F3-8D90-E4D07D7F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CBB58-D94C-4D35-9192-BBA83299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429EB-B6FA-4AB0-A525-6C22597F6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B23FF-30A4-48D8-BD87-65FA0A3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39454-858A-4007-A04F-B6F43876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95576-4F6A-4DCB-B40E-283F690C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5A5E-12CC-43C5-BF84-B8F7DA5B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C05B4-27B1-42C3-982D-83810BD91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FD13A-88D2-45C2-AFCB-24D49319F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8A8DB-1B2D-45C9-8AE2-7A5F7361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8B2458-95E5-40F5-B35B-91D19731F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0A7ECE-AD53-4C34-8BCA-92578E02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709687-CF9A-4FBE-86A4-A66FFE7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A8F650-8F76-454C-A504-9B05E36D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82C9D-1A35-4B16-ADC7-884FC1B4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E99814-EF3D-4CD9-AC6B-14C84047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210E1-0351-45DA-8E39-F67FBE21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5E3EB9-532D-43F8-B79A-ACD7ADB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61832-9DA5-42C1-9293-EBE6318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82F43-0203-4817-8ED8-1B36A79F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B40B8-DBD2-4FF0-A670-7488AB5F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4BB71-1F02-4675-B479-E8F3742A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48EE-8561-4DE7-8989-BDF422D8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4C910-9824-4BFE-8FFF-39187ED0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5D11A-F8D1-4B9C-B48A-4079D56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51B9C-AEB4-4603-80E6-0249243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F8E74-8364-41C2-8E1D-666F66C4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82A4-8F0B-47C1-8C37-856C5579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E508A-435C-438A-A903-7E794111D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80D06-A252-494F-AC06-C03EB4F0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07DF2-D963-42EE-A42A-C27F7B64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F799-D367-4E27-BD33-1EBBE22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44C9-3A2B-4B36-92E3-11148496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0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CE0839-77FD-434C-82D4-6D6C829E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97258-AB84-46DF-A411-2D89A66E4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ADD0-72DC-486A-88FE-0EE919F6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BE0-DD3B-4258-A3D2-AB1A764C1B6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196E9-C32B-43D2-ACC9-BE20953A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88043-E452-40FC-926A-04EA16EAF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F432-582B-499C-ADF5-F43F46693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26522F5-1D7C-4C79-A7EB-2099B808FE81}"/>
              </a:ext>
            </a:extLst>
          </p:cNvPr>
          <p:cNvSpPr txBox="1"/>
          <p:nvPr/>
        </p:nvSpPr>
        <p:spPr>
          <a:xfrm>
            <a:off x="546754" y="282803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B7AE83-5727-4B1B-AFF9-610CC9503711}"/>
              </a:ext>
            </a:extLst>
          </p:cNvPr>
          <p:cNvSpPr txBox="1"/>
          <p:nvPr/>
        </p:nvSpPr>
        <p:spPr>
          <a:xfrm>
            <a:off x="452486" y="652135"/>
            <a:ext cx="387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线性表的定义：线性表是指一系列有顺序的元素的集合，若元素存在多个，则第一个元素无前驱，末尾元素无后继。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03204F-E0FA-4EA7-9EBD-3A5DB533C8B9}"/>
              </a:ext>
            </a:extLst>
          </p:cNvPr>
          <p:cNvSpPr txBox="1"/>
          <p:nvPr/>
        </p:nvSpPr>
        <p:spPr>
          <a:xfrm>
            <a:off x="452486" y="2139885"/>
            <a:ext cx="4279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顺序表</a:t>
            </a:r>
            <a:r>
              <a:rPr lang="en-US" altLang="zh-CN" dirty="0"/>
              <a:t>(</a:t>
            </a:r>
            <a:r>
              <a:rPr lang="zh-CN" altLang="en-US" dirty="0"/>
              <a:t>类似于数组的一种结构）（个人理解）：与数组不同的是他可以动态的删除或添加元素，但是比较复杂。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50458A7-01D8-4FFA-82FD-78838EC2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" y="4006455"/>
            <a:ext cx="4952817" cy="19861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C12832-ED9C-483A-AFA1-FE3A73866BD0}"/>
              </a:ext>
            </a:extLst>
          </p:cNvPr>
          <p:cNvSpPr txBox="1"/>
          <p:nvPr/>
        </p:nvSpPr>
        <p:spPr>
          <a:xfrm>
            <a:off x="160256" y="3350636"/>
            <a:ext cx="342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顺序表的创建：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6212BC-2C7E-4397-93D4-F0BB04DDF9C3}"/>
              </a:ext>
            </a:extLst>
          </p:cNvPr>
          <p:cNvSpPr txBox="1"/>
          <p:nvPr/>
        </p:nvSpPr>
        <p:spPr>
          <a:xfrm>
            <a:off x="5219307" y="30401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顺序表的遍历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6AA292-3498-4E89-A29C-0E83D5CF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308" y="467469"/>
            <a:ext cx="3726730" cy="8878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33B872-69EA-4608-A1AF-1D67896EE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307" y="1770864"/>
            <a:ext cx="6589772" cy="223559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DD493DC-8A74-41C9-9422-A9E243EFFDF4}"/>
              </a:ext>
            </a:extLst>
          </p:cNvPr>
          <p:cNvSpPr txBox="1"/>
          <p:nvPr/>
        </p:nvSpPr>
        <p:spPr>
          <a:xfrm>
            <a:off x="5219307" y="1402476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顺序表的插入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68FA14-07DC-4D72-8F11-A495616E9915}"/>
              </a:ext>
            </a:extLst>
          </p:cNvPr>
          <p:cNvSpPr txBox="1"/>
          <p:nvPr/>
        </p:nvSpPr>
        <p:spPr>
          <a:xfrm>
            <a:off x="5219307" y="4110087"/>
            <a:ext cx="351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顺序表的删除（指定删除位置）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896F68-D93B-4EC4-9A99-897B3020F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07" y="4601905"/>
            <a:ext cx="6096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83BDBE0-002E-4AFC-B290-21FDD3EA85DD}"/>
              </a:ext>
            </a:extLst>
          </p:cNvPr>
          <p:cNvSpPr txBox="1"/>
          <p:nvPr/>
        </p:nvSpPr>
        <p:spPr>
          <a:xfrm>
            <a:off x="131975" y="69858"/>
            <a:ext cx="427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单链表：将一个个元素用指针连接起来，形成一种链式结构，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FB4-ABE3-4214-A47D-EE583BEEA919}"/>
              </a:ext>
            </a:extLst>
          </p:cNvPr>
          <p:cNvSpPr txBox="1"/>
          <p:nvPr/>
        </p:nvSpPr>
        <p:spPr>
          <a:xfrm>
            <a:off x="131975" y="602019"/>
            <a:ext cx="153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334826-68CD-4288-93E0-FED94670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588"/>
            <a:ext cx="4864231" cy="27294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13EFB0-FAD5-4F04-8777-968E89BFF9EE}"/>
              </a:ext>
            </a:extLst>
          </p:cNvPr>
          <p:cNvSpPr txBox="1"/>
          <p:nvPr/>
        </p:nvSpPr>
        <p:spPr>
          <a:xfrm>
            <a:off x="0" y="3655813"/>
            <a:ext cx="131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删除结点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7FF70-7FD9-45F8-9383-F8109F9F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9510"/>
            <a:ext cx="4952607" cy="27986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41E822-2C74-423D-B13E-7E088D127066}"/>
              </a:ext>
            </a:extLst>
          </p:cNvPr>
          <p:cNvSpPr txBox="1"/>
          <p:nvPr/>
        </p:nvSpPr>
        <p:spPr>
          <a:xfrm>
            <a:off x="5634087" y="232687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AEBCBA-A213-41A1-9BC0-776826B67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064" y="737194"/>
            <a:ext cx="6928701" cy="24672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AD7D9A-7B09-4DC9-971B-58E291EE0D44}"/>
              </a:ext>
            </a:extLst>
          </p:cNvPr>
          <p:cNvSpPr txBox="1"/>
          <p:nvPr/>
        </p:nvSpPr>
        <p:spPr>
          <a:xfrm>
            <a:off x="5181601" y="3284211"/>
            <a:ext cx="1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遍历链表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DB9906-2F22-4A17-B7B2-E0C18343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17" y="4125258"/>
            <a:ext cx="4829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115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11</cp:revision>
  <dcterms:created xsi:type="dcterms:W3CDTF">2018-12-31T14:46:56Z</dcterms:created>
  <dcterms:modified xsi:type="dcterms:W3CDTF">2019-01-04T03:23:03Z</dcterms:modified>
</cp:coreProperties>
</file>