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3150-971C-4ECA-8782-EF48EA9E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3959F-1B3B-4DB5-8934-8030AE9C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5D61B-20AF-493C-9AE4-5A62E05C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22033-E8C1-43CD-AD13-BFD50516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BDCAD-EED8-4CFA-836A-9A19B246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080B1-AAE1-4E2F-B2FF-D191C3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73508-25C1-431E-9413-9302CA7B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E3E61-FC6B-406C-8E05-FEE0402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B5458-A364-44DE-8669-68BB3F1F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8D865-0145-45F1-8545-95F94AAE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0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2D906-3190-45D1-BF6E-6D4D7F0E2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A5C2B-E927-4F8F-A0E2-613EE18C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C207E-9151-4C7E-8A8E-1B92BE13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EA25F-F400-436B-A5AA-F8D23C6C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3776D-2AE2-41D8-A3C1-5DCE4FF4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E370-796E-4582-9A48-7FE7EAE6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5A898-82DF-435E-851F-1A135A8D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AA253-85B1-40FC-ADD3-61AD8EDE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98CAC-9230-4004-A00E-ADD2D28D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82629-B6B6-4525-A77A-2EB5D76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3816-F109-4DA0-91D5-F92CB97C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244-C076-4978-B29A-B8FF01DB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77984-37E4-40DD-B1A5-78EA1A8E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F64DE-0F86-43CF-B8D6-A0E68D41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437B-7F67-4078-A9C6-6033FC4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C67C-5384-417B-89BA-3B52770A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114CF-FEBF-46BD-AEFE-51371F0BF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78D13-7482-4B00-9852-26D4B5A8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BA70D-1986-4424-819F-D709AFA3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23BBA-5F66-465F-A173-5D6F526A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B0CD0-17AB-48EC-A944-CBD087DE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1D9A-7391-4519-8E3B-98730839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8597C-BE1F-45BB-995D-9156C639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BB60B-C63A-440F-B42D-8E94B087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64B44B-324D-4D45-9D5B-FB92719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6BD52-E6C7-4667-9092-0764E2E48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DBD5D-D7A1-47D0-911F-F265244A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91495-336A-4265-AB9B-084B2375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21A73E-3452-4413-854F-BE4EB708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6C297-3364-439A-A153-493C638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6995E-D300-4E88-96B0-3E87B530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3A7FB3-B1E8-45E1-AF12-694BBF57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CC760-6DFC-4B42-9972-EDC2C72D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2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EE6FF-6022-4B1A-8184-260CFA29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FA0B2-A2ED-4F23-8E0F-1FA3BD0B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3BCE1-D6B4-4E0B-B6AF-072A33DD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10D8E-837C-45A7-9284-5582FF22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6E9DF-6F82-438F-937A-A9475901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8C609-2C08-4C07-B716-80984C82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7D6D5-C26B-4E68-ACEC-F1577DA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2F3E6-164F-4EAD-8E2E-C65E7E0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D6B1-1C51-444A-B2B2-2F5C5384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B9B12-9CF8-495B-B63C-C96176F8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AF1275-D74F-4F03-ACE1-8413BCE6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9D330-030D-4958-833C-F086C5DB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1082A-9F0D-4750-870A-C241C9B1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1E594-A587-443D-A711-B072184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7F3E5-C0D2-4CE8-93A6-82439587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DB9F4-6779-47BC-8156-4A88DFA6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04C03-B3AA-40AC-8D13-E7547C59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F8690-DC23-443B-A0A7-2CAF00743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ABA1-2B97-47F5-A2AB-48C7D81A5F78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847F9-E0F4-421F-A4DD-CD6790A5A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36EF7-6B18-48E4-9BF4-97E315527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1657-00CD-445F-9362-417D2CB3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8E88E-0241-4970-9114-35895E9FEF0F}"/>
              </a:ext>
            </a:extLst>
          </p:cNvPr>
          <p:cNvSpPr txBox="1"/>
          <p:nvPr/>
        </p:nvSpPr>
        <p:spPr>
          <a:xfrm>
            <a:off x="240383" y="79285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10A315-1B25-4587-B35D-A4ADD175F116}"/>
              </a:ext>
            </a:extLst>
          </p:cNvPr>
          <p:cNvSpPr txBox="1"/>
          <p:nvPr/>
        </p:nvSpPr>
        <p:spPr>
          <a:xfrm>
            <a:off x="480767" y="857839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A88AE3-C28A-410B-8E2E-CF208F8C0DDE}"/>
              </a:ext>
            </a:extLst>
          </p:cNvPr>
          <p:cNvSpPr txBox="1"/>
          <p:nvPr/>
        </p:nvSpPr>
        <p:spPr>
          <a:xfrm>
            <a:off x="-1" y="1447857"/>
            <a:ext cx="3572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问题描述：</a:t>
            </a:r>
            <a:r>
              <a:rPr lang="en-US" altLang="zh-CN" dirty="0"/>
              <a:t>m</a:t>
            </a:r>
            <a:r>
              <a:rPr lang="zh-CN" altLang="en-US" dirty="0"/>
              <a:t>元钱</a:t>
            </a:r>
            <a:r>
              <a:rPr lang="en-US" altLang="zh-CN" dirty="0"/>
              <a:t>,n</a:t>
            </a:r>
            <a:r>
              <a:rPr lang="zh-CN" altLang="en-US" dirty="0"/>
              <a:t>项投资，</a:t>
            </a:r>
            <a:r>
              <a:rPr lang="en-US" altLang="zh-CN" dirty="0"/>
              <a:t>fi(x): 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元投入第</a:t>
            </a:r>
            <a:r>
              <a:rPr lang="en-US" altLang="zh-CN" dirty="0" err="1"/>
              <a:t>i</a:t>
            </a:r>
            <a:r>
              <a:rPr lang="zh-CN" altLang="en-US" dirty="0"/>
              <a:t>个项目所获得的收益，求总收益最大的投资方案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约束条件</a:t>
            </a:r>
            <a:r>
              <a:rPr lang="en-US" altLang="zh-CN" dirty="0"/>
              <a:t>x1+x2+x3….</a:t>
            </a:r>
            <a:r>
              <a:rPr lang="en-US" altLang="zh-CN" dirty="0" err="1"/>
              <a:t>xn</a:t>
            </a:r>
            <a:r>
              <a:rPr lang="en-US" altLang="zh-CN" dirty="0"/>
              <a:t> &lt; 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E87AD0-FDF5-4A57-9356-7ACC9027C8E2}"/>
              </a:ext>
            </a:extLst>
          </p:cNvPr>
          <p:cNvSpPr txBox="1"/>
          <p:nvPr/>
        </p:nvSpPr>
        <p:spPr>
          <a:xfrm>
            <a:off x="240383" y="3318235"/>
            <a:ext cx="333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5</a:t>
            </a:r>
            <a:r>
              <a:rPr lang="zh-CN" altLang="en-US" dirty="0"/>
              <a:t>万元，四个项目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3A73A3-1644-44C3-9845-A7E8A43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3964566"/>
            <a:ext cx="4891578" cy="25080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A0AAF5-8766-4621-A571-CE3BB64E0589}"/>
              </a:ext>
            </a:extLst>
          </p:cNvPr>
          <p:cNvSpPr/>
          <p:nvPr/>
        </p:nvSpPr>
        <p:spPr>
          <a:xfrm>
            <a:off x="4565715" y="72220"/>
            <a:ext cx="7626285" cy="337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F2(0)=0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F2(1)=min{f2(0)+F1(1−0),f2(1)+F1(1−1)}=11 F2(2)=min{f2(0)+F1(2−0),f2(1)+F1(2−1),f2(2)+F1(2−2)}=12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F2(3)=min{f2(0)+F1(3−0),f2(1)+F1(3−1),f2(2)+F1(3−2),f2(3)+F1(3−3)}=16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F2(4)=min{f2(0)+F1(4−0),f2(1)+F1(4−1), f2(2)+F1(4−2),f2(3)+F1(4−3),f2(4)+F1(4−4)}=21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F2(5)=min{f2(0)+F1(5−0),f2(1)+F1(5−1) f2(2)+F1(5−2),f2(3)+F1(5−3),f2(4)+F1(5−4),f2(5)+F1(5−5)}=26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7A4F8E-09C3-4C9A-ADC9-3F908F01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46" y="3735330"/>
            <a:ext cx="6014301" cy="2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694AE1-B19A-435A-A5AD-A8A21E95BA35}"/>
              </a:ext>
            </a:extLst>
          </p:cNvPr>
          <p:cNvSpPr txBox="1"/>
          <p:nvPr/>
        </p:nvSpPr>
        <p:spPr>
          <a:xfrm>
            <a:off x="282803" y="377072"/>
            <a:ext cx="300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最长公共子序列（</a:t>
            </a:r>
            <a:r>
              <a:rPr lang="en-US" altLang="zh-CN" dirty="0"/>
              <a:t>LCS)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9A037B-9A8D-4ACA-B36A-4051099C0B49}"/>
              </a:ext>
            </a:extLst>
          </p:cNvPr>
          <p:cNvSpPr/>
          <p:nvPr/>
        </p:nvSpPr>
        <p:spPr>
          <a:xfrm>
            <a:off x="653590" y="1046375"/>
            <a:ext cx="8905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设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X=(x1,x2,.....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Y={y1,y2,.....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ym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}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是两个序列，将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的最长公共子序列记为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LCS(X,Y)</a:t>
            </a:r>
          </a:p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找出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LCS(X,Y)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就是一个最优化问题。因为，我们需要找到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中最长的那个公共子序列。而要找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，首先考虑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的最后一个元素和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的最后一个元素。</a:t>
            </a: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）如果 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ym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，即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的最后一个元素与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的最后一个元素相同，这说明该元素一定位于公共子序列中。因此，现在只需要找：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LCS(Xn-1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Ym-1)</a:t>
            </a: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LCS(Xn-1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Ym-1)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就是原问题的一个子问题。</a:t>
            </a: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）如果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ym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，因为它产生了两个子问题：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LCS(Xn-1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Ym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Ym-1)</a:t>
            </a:r>
            <a:endParaRPr lang="zh-CN" altLang="en-US" dirty="0">
              <a:solidFill>
                <a:srgbClr val="000000"/>
              </a:solidFill>
              <a:latin typeface="&amp;quo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因为序列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序列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的最后一个元素不相等嘛，那说明最后一个元素不可能是最长公共子序列中的元素嘛。（都不相等了，怎么公共嘛）。</a:t>
            </a: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LCS(Xn-1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Ym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表示：最长公共序列可以在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(x1,x2,....x(n-1))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(y1,y2,...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yn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中找。</a:t>
            </a: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Ym-1)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表示：最长公共序列可以在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(x1,x2,....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(y1,y2,...y(n-1))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中找。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求解上面两个子问题，得到的公共子序列谁最长，那谁就是 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X,Y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）。用数学表示就是：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LCS=max{LCS(Xn-1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Ym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LCS(</a:t>
            </a:r>
            <a:r>
              <a:rPr lang="en-US" altLang="zh-CN" dirty="0" err="1">
                <a:solidFill>
                  <a:srgbClr val="000000"/>
                </a:solidFill>
                <a:latin typeface="&amp;quot"/>
              </a:rPr>
              <a:t>Xn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Ym-1)}</a:t>
            </a:r>
          </a:p>
        </p:txBody>
      </p:sp>
    </p:spTree>
    <p:extLst>
      <p:ext uri="{BB962C8B-B14F-4D97-AF65-F5344CB8AC3E}">
        <p14:creationId xmlns:p14="http://schemas.microsoft.com/office/powerpoint/2010/main" val="311055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47DC89-605A-4159-B94E-F372BA9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18" y="576401"/>
            <a:ext cx="8306520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A1A783-54FA-44DC-9425-B90273845CFE}"/>
              </a:ext>
            </a:extLst>
          </p:cNvPr>
          <p:cNvSpPr txBox="1"/>
          <p:nvPr/>
        </p:nvSpPr>
        <p:spPr>
          <a:xfrm>
            <a:off x="461912" y="358219"/>
            <a:ext cx="20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最长公共子串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FDC16E-971A-402D-AA3C-4FB1D2273E76}"/>
              </a:ext>
            </a:extLst>
          </p:cNvPr>
          <p:cNvSpPr/>
          <p:nvPr/>
        </p:nvSpPr>
        <p:spPr>
          <a:xfrm>
            <a:off x="0" y="10500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&amp;quot"/>
              </a:rPr>
              <a:t>算法思路：</a:t>
            </a:r>
          </a:p>
          <a:p>
            <a:r>
              <a:rPr lang="en-US" altLang="zh-CN" dirty="0">
                <a:solidFill>
                  <a:srgbClr val="4F4F4F"/>
                </a:solidFill>
                <a:latin typeface="&amp;quot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、把两个字符串分别以行和列组成一个二维矩阵。</a:t>
            </a:r>
          </a:p>
          <a:p>
            <a:r>
              <a:rPr lang="en-US" altLang="zh-CN" dirty="0">
                <a:solidFill>
                  <a:srgbClr val="4F4F4F"/>
                </a:solidFill>
                <a:latin typeface="&amp;quot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、比较二维矩阵中每个点对应行列字符中否相等，相等的话值设置为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，否则设置为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0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。</a:t>
            </a:r>
          </a:p>
          <a:p>
            <a:r>
              <a:rPr lang="en-US" altLang="zh-CN" dirty="0">
                <a:solidFill>
                  <a:srgbClr val="4F4F4F"/>
                </a:solidFill>
                <a:latin typeface="&amp;quot"/>
              </a:rPr>
              <a:t>3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、通过查找出值为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的最长对角线就能找到最长公共子串</a:t>
            </a:r>
            <a:endParaRPr lang="zh-CN" altLang="en-US" b="0" i="0" u="none" strike="noStrike" dirty="0">
              <a:solidFill>
                <a:srgbClr val="4F4F4F"/>
              </a:solidFill>
              <a:effectLst/>
              <a:latin typeface="&amp;quo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B59256-95B5-4D2C-A4AA-3646C9DE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54" y="2736802"/>
            <a:ext cx="7955969" cy="3071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24AC4C-1483-4DB0-A2BE-5A8E860E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2" y="1188661"/>
            <a:ext cx="4095750" cy="1200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FEA601-8818-425A-8405-44B6395C7C28}"/>
              </a:ext>
            </a:extLst>
          </p:cNvPr>
          <p:cNvSpPr txBox="1"/>
          <p:nvPr/>
        </p:nvSpPr>
        <p:spPr>
          <a:xfrm>
            <a:off x="6598762" y="542885"/>
            <a:ext cx="22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状态转移方程</a:t>
            </a:r>
          </a:p>
        </p:txBody>
      </p:sp>
    </p:spTree>
    <p:extLst>
      <p:ext uri="{BB962C8B-B14F-4D97-AF65-F5344CB8AC3E}">
        <p14:creationId xmlns:p14="http://schemas.microsoft.com/office/powerpoint/2010/main" val="298593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770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&amp;quot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17</cp:revision>
  <dcterms:created xsi:type="dcterms:W3CDTF">2019-05-01T07:31:57Z</dcterms:created>
  <dcterms:modified xsi:type="dcterms:W3CDTF">2019-05-04T11:56:26Z</dcterms:modified>
</cp:coreProperties>
</file>