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561B0-8DCC-4206-8ED8-751DB465AB6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BF2D8B-55B6-4823-8825-91CA6880B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C0526E-AEC5-4955-A09A-BE353EC9D391}"/>
              </a:ext>
            </a:extLst>
          </p:cNvPr>
          <p:cNvSpPr>
            <a:spLocks noGrp="1"/>
          </p:cNvSpPr>
          <p:nvPr>
            <p:ph type="dt" sz="half" idx="10"/>
          </p:nvPr>
        </p:nvSpPr>
        <p:spPr/>
        <p:txBody>
          <a:bodyPr/>
          <a:lstStyle/>
          <a:p>
            <a:fld id="{1BC95219-AFA1-4AB4-9A9E-3A9CF4F5F202}"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id="{8E7F5366-3599-418B-B8DD-770369A0BF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3D2832-6DE9-48D1-8808-007B668CAF70}"/>
              </a:ext>
            </a:extLst>
          </p:cNvPr>
          <p:cNvSpPr>
            <a:spLocks noGrp="1"/>
          </p:cNvSpPr>
          <p:nvPr>
            <p:ph type="sldNum" sz="quarter" idx="12"/>
          </p:nvPr>
        </p:nvSpPr>
        <p:spPr/>
        <p:txBody>
          <a:bodyPr/>
          <a:lstStyle/>
          <a:p>
            <a:fld id="{A9A9A59F-BC88-4563-A24F-050F8E30DF8A}" type="slidenum">
              <a:rPr lang="zh-CN" altLang="en-US" smtClean="0"/>
              <a:t>‹#›</a:t>
            </a:fld>
            <a:endParaRPr lang="zh-CN" altLang="en-US"/>
          </a:p>
        </p:txBody>
      </p:sp>
    </p:spTree>
    <p:extLst>
      <p:ext uri="{BB962C8B-B14F-4D97-AF65-F5344CB8AC3E}">
        <p14:creationId xmlns:p14="http://schemas.microsoft.com/office/powerpoint/2010/main" val="3358116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8745A-C4F1-47C7-98BB-325ADC32F6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8A97AAD-D785-43EC-A8DD-471DAD8A34C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CC00E1-487A-445D-A2F3-9448F488DB90}"/>
              </a:ext>
            </a:extLst>
          </p:cNvPr>
          <p:cNvSpPr>
            <a:spLocks noGrp="1"/>
          </p:cNvSpPr>
          <p:nvPr>
            <p:ph type="dt" sz="half" idx="10"/>
          </p:nvPr>
        </p:nvSpPr>
        <p:spPr/>
        <p:txBody>
          <a:bodyPr/>
          <a:lstStyle/>
          <a:p>
            <a:fld id="{1BC95219-AFA1-4AB4-9A9E-3A9CF4F5F202}"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id="{DB731C1D-A928-428A-B059-C0CDBF2AD7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512C53-1238-44D9-A9C5-3AB1B12102BE}"/>
              </a:ext>
            </a:extLst>
          </p:cNvPr>
          <p:cNvSpPr>
            <a:spLocks noGrp="1"/>
          </p:cNvSpPr>
          <p:nvPr>
            <p:ph type="sldNum" sz="quarter" idx="12"/>
          </p:nvPr>
        </p:nvSpPr>
        <p:spPr/>
        <p:txBody>
          <a:bodyPr/>
          <a:lstStyle/>
          <a:p>
            <a:fld id="{A9A9A59F-BC88-4563-A24F-050F8E30DF8A}" type="slidenum">
              <a:rPr lang="zh-CN" altLang="en-US" smtClean="0"/>
              <a:t>‹#›</a:t>
            </a:fld>
            <a:endParaRPr lang="zh-CN" altLang="en-US"/>
          </a:p>
        </p:txBody>
      </p:sp>
    </p:spTree>
    <p:extLst>
      <p:ext uri="{BB962C8B-B14F-4D97-AF65-F5344CB8AC3E}">
        <p14:creationId xmlns:p14="http://schemas.microsoft.com/office/powerpoint/2010/main" val="212677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BECC3B-734B-4C7B-BF9F-01D1F982B95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5BD550C-9895-4AED-8F96-21F573ED611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88A1A7-5D2F-42A8-B048-52ABAFD83524}"/>
              </a:ext>
            </a:extLst>
          </p:cNvPr>
          <p:cNvSpPr>
            <a:spLocks noGrp="1"/>
          </p:cNvSpPr>
          <p:nvPr>
            <p:ph type="dt" sz="half" idx="10"/>
          </p:nvPr>
        </p:nvSpPr>
        <p:spPr/>
        <p:txBody>
          <a:bodyPr/>
          <a:lstStyle/>
          <a:p>
            <a:fld id="{1BC95219-AFA1-4AB4-9A9E-3A9CF4F5F202}"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id="{BEDBC936-1A97-4EB1-96D9-74F1E2A8F1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7A93F1-9BCE-4890-9CAF-3701C36FA438}"/>
              </a:ext>
            </a:extLst>
          </p:cNvPr>
          <p:cNvSpPr>
            <a:spLocks noGrp="1"/>
          </p:cNvSpPr>
          <p:nvPr>
            <p:ph type="sldNum" sz="quarter" idx="12"/>
          </p:nvPr>
        </p:nvSpPr>
        <p:spPr/>
        <p:txBody>
          <a:bodyPr/>
          <a:lstStyle/>
          <a:p>
            <a:fld id="{A9A9A59F-BC88-4563-A24F-050F8E30DF8A}" type="slidenum">
              <a:rPr lang="zh-CN" altLang="en-US" smtClean="0"/>
              <a:t>‹#›</a:t>
            </a:fld>
            <a:endParaRPr lang="zh-CN" altLang="en-US"/>
          </a:p>
        </p:txBody>
      </p:sp>
    </p:spTree>
    <p:extLst>
      <p:ext uri="{BB962C8B-B14F-4D97-AF65-F5344CB8AC3E}">
        <p14:creationId xmlns:p14="http://schemas.microsoft.com/office/powerpoint/2010/main" val="369701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1F316-8F0C-44EE-BE65-8E1F06622E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2662D2-18F0-4279-8843-D80EE14F4CF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9FEB0A-477E-4ACA-9A09-DA0B33ABC5B2}"/>
              </a:ext>
            </a:extLst>
          </p:cNvPr>
          <p:cNvSpPr>
            <a:spLocks noGrp="1"/>
          </p:cNvSpPr>
          <p:nvPr>
            <p:ph type="dt" sz="half" idx="10"/>
          </p:nvPr>
        </p:nvSpPr>
        <p:spPr/>
        <p:txBody>
          <a:bodyPr/>
          <a:lstStyle/>
          <a:p>
            <a:fld id="{1BC95219-AFA1-4AB4-9A9E-3A9CF4F5F202}"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id="{E1786597-8627-4FBF-82C9-618347859F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C2E1C7-56AD-4914-A27B-BD5404215F6A}"/>
              </a:ext>
            </a:extLst>
          </p:cNvPr>
          <p:cNvSpPr>
            <a:spLocks noGrp="1"/>
          </p:cNvSpPr>
          <p:nvPr>
            <p:ph type="sldNum" sz="quarter" idx="12"/>
          </p:nvPr>
        </p:nvSpPr>
        <p:spPr/>
        <p:txBody>
          <a:bodyPr/>
          <a:lstStyle/>
          <a:p>
            <a:fld id="{A9A9A59F-BC88-4563-A24F-050F8E30DF8A}" type="slidenum">
              <a:rPr lang="zh-CN" altLang="en-US" smtClean="0"/>
              <a:t>‹#›</a:t>
            </a:fld>
            <a:endParaRPr lang="zh-CN" altLang="en-US"/>
          </a:p>
        </p:txBody>
      </p:sp>
    </p:spTree>
    <p:extLst>
      <p:ext uri="{BB962C8B-B14F-4D97-AF65-F5344CB8AC3E}">
        <p14:creationId xmlns:p14="http://schemas.microsoft.com/office/powerpoint/2010/main" val="419910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D717B-8748-44AF-9977-727A95F7D04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85BFD89-41C4-431A-ADE8-CB6E7CD7CE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CD0F34-AE01-4D5A-84E3-DC9C962A2C98}"/>
              </a:ext>
            </a:extLst>
          </p:cNvPr>
          <p:cNvSpPr>
            <a:spLocks noGrp="1"/>
          </p:cNvSpPr>
          <p:nvPr>
            <p:ph type="dt" sz="half" idx="10"/>
          </p:nvPr>
        </p:nvSpPr>
        <p:spPr/>
        <p:txBody>
          <a:bodyPr/>
          <a:lstStyle/>
          <a:p>
            <a:fld id="{1BC95219-AFA1-4AB4-9A9E-3A9CF4F5F202}"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id="{EE935AD0-58C2-4CB1-A1AD-4399474CDE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10CED6-FC63-4A58-B109-5EABF04DBD03}"/>
              </a:ext>
            </a:extLst>
          </p:cNvPr>
          <p:cNvSpPr>
            <a:spLocks noGrp="1"/>
          </p:cNvSpPr>
          <p:nvPr>
            <p:ph type="sldNum" sz="quarter" idx="12"/>
          </p:nvPr>
        </p:nvSpPr>
        <p:spPr/>
        <p:txBody>
          <a:bodyPr/>
          <a:lstStyle/>
          <a:p>
            <a:fld id="{A9A9A59F-BC88-4563-A24F-050F8E30DF8A}" type="slidenum">
              <a:rPr lang="zh-CN" altLang="en-US" smtClean="0"/>
              <a:t>‹#›</a:t>
            </a:fld>
            <a:endParaRPr lang="zh-CN" altLang="en-US"/>
          </a:p>
        </p:txBody>
      </p:sp>
    </p:spTree>
    <p:extLst>
      <p:ext uri="{BB962C8B-B14F-4D97-AF65-F5344CB8AC3E}">
        <p14:creationId xmlns:p14="http://schemas.microsoft.com/office/powerpoint/2010/main" val="1030218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F481C-8771-4351-A089-BD7C220386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123899-E3F0-4357-8386-2C4EEB6011A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239482E-15D0-4D9B-A234-FBB710BA52E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4C50AD9-90A3-44D7-8191-71724BA29311}"/>
              </a:ext>
            </a:extLst>
          </p:cNvPr>
          <p:cNvSpPr>
            <a:spLocks noGrp="1"/>
          </p:cNvSpPr>
          <p:nvPr>
            <p:ph type="dt" sz="half" idx="10"/>
          </p:nvPr>
        </p:nvSpPr>
        <p:spPr/>
        <p:txBody>
          <a:bodyPr/>
          <a:lstStyle/>
          <a:p>
            <a:fld id="{1BC95219-AFA1-4AB4-9A9E-3A9CF4F5F202}" type="datetimeFigureOut">
              <a:rPr lang="zh-CN" altLang="en-US" smtClean="0"/>
              <a:t>2019/10/25</a:t>
            </a:fld>
            <a:endParaRPr lang="zh-CN" altLang="en-US"/>
          </a:p>
        </p:txBody>
      </p:sp>
      <p:sp>
        <p:nvSpPr>
          <p:cNvPr id="6" name="页脚占位符 5">
            <a:extLst>
              <a:ext uri="{FF2B5EF4-FFF2-40B4-BE49-F238E27FC236}">
                <a16:creationId xmlns:a16="http://schemas.microsoft.com/office/drawing/2014/main" id="{68016BAC-028B-49D1-B004-C1753FFD39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F95658-CE81-42CF-BBF5-F211A2701C14}"/>
              </a:ext>
            </a:extLst>
          </p:cNvPr>
          <p:cNvSpPr>
            <a:spLocks noGrp="1"/>
          </p:cNvSpPr>
          <p:nvPr>
            <p:ph type="sldNum" sz="quarter" idx="12"/>
          </p:nvPr>
        </p:nvSpPr>
        <p:spPr/>
        <p:txBody>
          <a:bodyPr/>
          <a:lstStyle/>
          <a:p>
            <a:fld id="{A9A9A59F-BC88-4563-A24F-050F8E30DF8A}" type="slidenum">
              <a:rPr lang="zh-CN" altLang="en-US" smtClean="0"/>
              <a:t>‹#›</a:t>
            </a:fld>
            <a:endParaRPr lang="zh-CN" altLang="en-US"/>
          </a:p>
        </p:txBody>
      </p:sp>
    </p:spTree>
    <p:extLst>
      <p:ext uri="{BB962C8B-B14F-4D97-AF65-F5344CB8AC3E}">
        <p14:creationId xmlns:p14="http://schemas.microsoft.com/office/powerpoint/2010/main" val="1631731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CCD9B-4EED-41D7-80A3-A9B7EC7574C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BC3766-69A7-4F58-A2BA-EAE0FB6A20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E23CDE9-3812-4C97-90FA-6AD5B753A71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9425261-69F2-4DFE-B957-984E4F38A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37D477-DFA6-4262-ACE0-2A839A8CBE8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C58997F-84D8-472F-BFC8-E7CD7A8B5E0C}"/>
              </a:ext>
            </a:extLst>
          </p:cNvPr>
          <p:cNvSpPr>
            <a:spLocks noGrp="1"/>
          </p:cNvSpPr>
          <p:nvPr>
            <p:ph type="dt" sz="half" idx="10"/>
          </p:nvPr>
        </p:nvSpPr>
        <p:spPr/>
        <p:txBody>
          <a:bodyPr/>
          <a:lstStyle/>
          <a:p>
            <a:fld id="{1BC95219-AFA1-4AB4-9A9E-3A9CF4F5F202}" type="datetimeFigureOut">
              <a:rPr lang="zh-CN" altLang="en-US" smtClean="0"/>
              <a:t>2019/10/25</a:t>
            </a:fld>
            <a:endParaRPr lang="zh-CN" altLang="en-US"/>
          </a:p>
        </p:txBody>
      </p:sp>
      <p:sp>
        <p:nvSpPr>
          <p:cNvPr id="8" name="页脚占位符 7">
            <a:extLst>
              <a:ext uri="{FF2B5EF4-FFF2-40B4-BE49-F238E27FC236}">
                <a16:creationId xmlns:a16="http://schemas.microsoft.com/office/drawing/2014/main" id="{D025B423-0DD6-4EAB-8738-63AE1E573E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C6E4CCE-5E00-432B-88D2-C9652125B69D}"/>
              </a:ext>
            </a:extLst>
          </p:cNvPr>
          <p:cNvSpPr>
            <a:spLocks noGrp="1"/>
          </p:cNvSpPr>
          <p:nvPr>
            <p:ph type="sldNum" sz="quarter" idx="12"/>
          </p:nvPr>
        </p:nvSpPr>
        <p:spPr/>
        <p:txBody>
          <a:bodyPr/>
          <a:lstStyle/>
          <a:p>
            <a:fld id="{A9A9A59F-BC88-4563-A24F-050F8E30DF8A}" type="slidenum">
              <a:rPr lang="zh-CN" altLang="en-US" smtClean="0"/>
              <a:t>‹#›</a:t>
            </a:fld>
            <a:endParaRPr lang="zh-CN" altLang="en-US"/>
          </a:p>
        </p:txBody>
      </p:sp>
    </p:spTree>
    <p:extLst>
      <p:ext uri="{BB962C8B-B14F-4D97-AF65-F5344CB8AC3E}">
        <p14:creationId xmlns:p14="http://schemas.microsoft.com/office/powerpoint/2010/main" val="85965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B645D-5635-42D4-9C14-F4D0DEF9C20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90F5D0E-C1F1-43C1-BDAB-F636066FEBB3}"/>
              </a:ext>
            </a:extLst>
          </p:cNvPr>
          <p:cNvSpPr>
            <a:spLocks noGrp="1"/>
          </p:cNvSpPr>
          <p:nvPr>
            <p:ph type="dt" sz="half" idx="10"/>
          </p:nvPr>
        </p:nvSpPr>
        <p:spPr/>
        <p:txBody>
          <a:bodyPr/>
          <a:lstStyle/>
          <a:p>
            <a:fld id="{1BC95219-AFA1-4AB4-9A9E-3A9CF4F5F202}" type="datetimeFigureOut">
              <a:rPr lang="zh-CN" altLang="en-US" smtClean="0"/>
              <a:t>2019/10/25</a:t>
            </a:fld>
            <a:endParaRPr lang="zh-CN" altLang="en-US"/>
          </a:p>
        </p:txBody>
      </p:sp>
      <p:sp>
        <p:nvSpPr>
          <p:cNvPr id="4" name="页脚占位符 3">
            <a:extLst>
              <a:ext uri="{FF2B5EF4-FFF2-40B4-BE49-F238E27FC236}">
                <a16:creationId xmlns:a16="http://schemas.microsoft.com/office/drawing/2014/main" id="{C78560E1-5D4C-42B9-B9A1-B27AD955233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DB38FB-74A4-4DCD-88DE-73C9868DFA06}"/>
              </a:ext>
            </a:extLst>
          </p:cNvPr>
          <p:cNvSpPr>
            <a:spLocks noGrp="1"/>
          </p:cNvSpPr>
          <p:nvPr>
            <p:ph type="sldNum" sz="quarter" idx="12"/>
          </p:nvPr>
        </p:nvSpPr>
        <p:spPr/>
        <p:txBody>
          <a:bodyPr/>
          <a:lstStyle/>
          <a:p>
            <a:fld id="{A9A9A59F-BC88-4563-A24F-050F8E30DF8A}" type="slidenum">
              <a:rPr lang="zh-CN" altLang="en-US" smtClean="0"/>
              <a:t>‹#›</a:t>
            </a:fld>
            <a:endParaRPr lang="zh-CN" altLang="en-US"/>
          </a:p>
        </p:txBody>
      </p:sp>
    </p:spTree>
    <p:extLst>
      <p:ext uri="{BB962C8B-B14F-4D97-AF65-F5344CB8AC3E}">
        <p14:creationId xmlns:p14="http://schemas.microsoft.com/office/powerpoint/2010/main" val="366872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4FDCB8-9F17-40FE-A2F5-BCDA9D66577B}"/>
              </a:ext>
            </a:extLst>
          </p:cNvPr>
          <p:cNvSpPr>
            <a:spLocks noGrp="1"/>
          </p:cNvSpPr>
          <p:nvPr>
            <p:ph type="dt" sz="half" idx="10"/>
          </p:nvPr>
        </p:nvSpPr>
        <p:spPr/>
        <p:txBody>
          <a:bodyPr/>
          <a:lstStyle/>
          <a:p>
            <a:fld id="{1BC95219-AFA1-4AB4-9A9E-3A9CF4F5F202}" type="datetimeFigureOut">
              <a:rPr lang="zh-CN" altLang="en-US" smtClean="0"/>
              <a:t>2019/10/25</a:t>
            </a:fld>
            <a:endParaRPr lang="zh-CN" altLang="en-US"/>
          </a:p>
        </p:txBody>
      </p:sp>
      <p:sp>
        <p:nvSpPr>
          <p:cNvPr id="3" name="页脚占位符 2">
            <a:extLst>
              <a:ext uri="{FF2B5EF4-FFF2-40B4-BE49-F238E27FC236}">
                <a16:creationId xmlns:a16="http://schemas.microsoft.com/office/drawing/2014/main" id="{94DF49DA-7E2A-4DCD-BEC7-6C53BF96C3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2DDA1F-948D-43B4-A74C-B900C512C4ED}"/>
              </a:ext>
            </a:extLst>
          </p:cNvPr>
          <p:cNvSpPr>
            <a:spLocks noGrp="1"/>
          </p:cNvSpPr>
          <p:nvPr>
            <p:ph type="sldNum" sz="quarter" idx="12"/>
          </p:nvPr>
        </p:nvSpPr>
        <p:spPr/>
        <p:txBody>
          <a:bodyPr/>
          <a:lstStyle/>
          <a:p>
            <a:fld id="{A9A9A59F-BC88-4563-A24F-050F8E30DF8A}" type="slidenum">
              <a:rPr lang="zh-CN" altLang="en-US" smtClean="0"/>
              <a:t>‹#›</a:t>
            </a:fld>
            <a:endParaRPr lang="zh-CN" altLang="en-US"/>
          </a:p>
        </p:txBody>
      </p:sp>
    </p:spTree>
    <p:extLst>
      <p:ext uri="{BB962C8B-B14F-4D97-AF65-F5344CB8AC3E}">
        <p14:creationId xmlns:p14="http://schemas.microsoft.com/office/powerpoint/2010/main" val="149389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0FCB5-EA54-4965-84CE-AA7AC27137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C04C60-04E9-48DC-9CDB-BBC2693941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7A53C92-5AC6-480F-A031-D446B6302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7A0B454-E887-4DA3-9FDA-BD662E1AB4E8}"/>
              </a:ext>
            </a:extLst>
          </p:cNvPr>
          <p:cNvSpPr>
            <a:spLocks noGrp="1"/>
          </p:cNvSpPr>
          <p:nvPr>
            <p:ph type="dt" sz="half" idx="10"/>
          </p:nvPr>
        </p:nvSpPr>
        <p:spPr/>
        <p:txBody>
          <a:bodyPr/>
          <a:lstStyle/>
          <a:p>
            <a:fld id="{1BC95219-AFA1-4AB4-9A9E-3A9CF4F5F202}" type="datetimeFigureOut">
              <a:rPr lang="zh-CN" altLang="en-US" smtClean="0"/>
              <a:t>2019/10/25</a:t>
            </a:fld>
            <a:endParaRPr lang="zh-CN" altLang="en-US"/>
          </a:p>
        </p:txBody>
      </p:sp>
      <p:sp>
        <p:nvSpPr>
          <p:cNvPr id="6" name="页脚占位符 5">
            <a:extLst>
              <a:ext uri="{FF2B5EF4-FFF2-40B4-BE49-F238E27FC236}">
                <a16:creationId xmlns:a16="http://schemas.microsoft.com/office/drawing/2014/main" id="{A2BF1DCF-2B7F-4A6E-BD1D-91D3C84344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9A7712-5BC2-4B66-A342-7D68CA07C2CD}"/>
              </a:ext>
            </a:extLst>
          </p:cNvPr>
          <p:cNvSpPr>
            <a:spLocks noGrp="1"/>
          </p:cNvSpPr>
          <p:nvPr>
            <p:ph type="sldNum" sz="quarter" idx="12"/>
          </p:nvPr>
        </p:nvSpPr>
        <p:spPr/>
        <p:txBody>
          <a:bodyPr/>
          <a:lstStyle/>
          <a:p>
            <a:fld id="{A9A9A59F-BC88-4563-A24F-050F8E30DF8A}" type="slidenum">
              <a:rPr lang="zh-CN" altLang="en-US" smtClean="0"/>
              <a:t>‹#›</a:t>
            </a:fld>
            <a:endParaRPr lang="zh-CN" altLang="en-US"/>
          </a:p>
        </p:txBody>
      </p:sp>
    </p:spTree>
    <p:extLst>
      <p:ext uri="{BB962C8B-B14F-4D97-AF65-F5344CB8AC3E}">
        <p14:creationId xmlns:p14="http://schemas.microsoft.com/office/powerpoint/2010/main" val="691778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11392-A6E5-431D-8464-61D9A2053C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BA413D-15DE-47E8-B13D-40F8437CFE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412EA0-4FE8-474A-B8E2-938DE97F0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D7B5F0-17B5-4150-B0C6-AA767E6B119D}"/>
              </a:ext>
            </a:extLst>
          </p:cNvPr>
          <p:cNvSpPr>
            <a:spLocks noGrp="1"/>
          </p:cNvSpPr>
          <p:nvPr>
            <p:ph type="dt" sz="half" idx="10"/>
          </p:nvPr>
        </p:nvSpPr>
        <p:spPr/>
        <p:txBody>
          <a:bodyPr/>
          <a:lstStyle/>
          <a:p>
            <a:fld id="{1BC95219-AFA1-4AB4-9A9E-3A9CF4F5F202}" type="datetimeFigureOut">
              <a:rPr lang="zh-CN" altLang="en-US" smtClean="0"/>
              <a:t>2019/10/25</a:t>
            </a:fld>
            <a:endParaRPr lang="zh-CN" altLang="en-US"/>
          </a:p>
        </p:txBody>
      </p:sp>
      <p:sp>
        <p:nvSpPr>
          <p:cNvPr id="6" name="页脚占位符 5">
            <a:extLst>
              <a:ext uri="{FF2B5EF4-FFF2-40B4-BE49-F238E27FC236}">
                <a16:creationId xmlns:a16="http://schemas.microsoft.com/office/drawing/2014/main" id="{BF5CADCD-FE4D-4D3D-BC30-8C70E07424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92C251-E44D-4DB5-B623-67B817534FDD}"/>
              </a:ext>
            </a:extLst>
          </p:cNvPr>
          <p:cNvSpPr>
            <a:spLocks noGrp="1"/>
          </p:cNvSpPr>
          <p:nvPr>
            <p:ph type="sldNum" sz="quarter" idx="12"/>
          </p:nvPr>
        </p:nvSpPr>
        <p:spPr/>
        <p:txBody>
          <a:bodyPr/>
          <a:lstStyle/>
          <a:p>
            <a:fld id="{A9A9A59F-BC88-4563-A24F-050F8E30DF8A}" type="slidenum">
              <a:rPr lang="zh-CN" altLang="en-US" smtClean="0"/>
              <a:t>‹#›</a:t>
            </a:fld>
            <a:endParaRPr lang="zh-CN" altLang="en-US"/>
          </a:p>
        </p:txBody>
      </p:sp>
    </p:spTree>
    <p:extLst>
      <p:ext uri="{BB962C8B-B14F-4D97-AF65-F5344CB8AC3E}">
        <p14:creationId xmlns:p14="http://schemas.microsoft.com/office/powerpoint/2010/main" val="154768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FA21EAE-1524-4B9D-BC89-530CE9B838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90E54AE-4D44-46DE-884E-498724FAE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F3C4DA-5402-47F7-BE85-4D3F73DC6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95219-AFA1-4AB4-9A9E-3A9CF4F5F202}" type="datetimeFigureOut">
              <a:rPr lang="zh-CN" altLang="en-US" smtClean="0"/>
              <a:t>2019/10/25</a:t>
            </a:fld>
            <a:endParaRPr lang="zh-CN" altLang="en-US"/>
          </a:p>
        </p:txBody>
      </p:sp>
      <p:sp>
        <p:nvSpPr>
          <p:cNvPr id="5" name="页脚占位符 4">
            <a:extLst>
              <a:ext uri="{FF2B5EF4-FFF2-40B4-BE49-F238E27FC236}">
                <a16:creationId xmlns:a16="http://schemas.microsoft.com/office/drawing/2014/main" id="{884BCAB7-5F17-43F1-9BDE-40D85F2B53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5624C06-22FF-4F26-8977-1CA5ACC1A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A59F-BC88-4563-A24F-050F8E30DF8A}" type="slidenum">
              <a:rPr lang="zh-CN" altLang="en-US" smtClean="0"/>
              <a:t>‹#›</a:t>
            </a:fld>
            <a:endParaRPr lang="zh-CN" altLang="en-US"/>
          </a:p>
        </p:txBody>
      </p:sp>
    </p:spTree>
    <p:extLst>
      <p:ext uri="{BB962C8B-B14F-4D97-AF65-F5344CB8AC3E}">
        <p14:creationId xmlns:p14="http://schemas.microsoft.com/office/powerpoint/2010/main" val="2506169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86DC7-6135-4BCB-A1AC-198476E52F54}"/>
              </a:ext>
            </a:extLst>
          </p:cNvPr>
          <p:cNvSpPr>
            <a:spLocks noGrp="1"/>
          </p:cNvSpPr>
          <p:nvPr>
            <p:ph type="ctrTitle"/>
          </p:nvPr>
        </p:nvSpPr>
        <p:spPr/>
        <p:txBody>
          <a:bodyPr/>
          <a:lstStyle/>
          <a:p>
            <a:r>
              <a:rPr lang="zh-CN" altLang="en-US" dirty="0"/>
              <a:t>计算概论与程序设计基础</a:t>
            </a:r>
          </a:p>
        </p:txBody>
      </p:sp>
      <p:sp>
        <p:nvSpPr>
          <p:cNvPr id="3" name="副标题 2">
            <a:extLst>
              <a:ext uri="{FF2B5EF4-FFF2-40B4-BE49-F238E27FC236}">
                <a16:creationId xmlns:a16="http://schemas.microsoft.com/office/drawing/2014/main" id="{C07B4DF6-B4BD-4D94-A290-698946B77478}"/>
              </a:ext>
            </a:extLst>
          </p:cNvPr>
          <p:cNvSpPr>
            <a:spLocks noGrp="1"/>
          </p:cNvSpPr>
          <p:nvPr>
            <p:ph type="subTitle" idx="1"/>
          </p:nvPr>
        </p:nvSpPr>
        <p:spPr/>
        <p:txBody>
          <a:bodyPr/>
          <a:lstStyle/>
          <a:p>
            <a:r>
              <a:rPr lang="zh-CN" altLang="en-US" dirty="0"/>
              <a:t>练习问题总结</a:t>
            </a:r>
          </a:p>
        </p:txBody>
      </p:sp>
      <p:sp>
        <p:nvSpPr>
          <p:cNvPr id="4" name="文本框 3">
            <a:extLst>
              <a:ext uri="{FF2B5EF4-FFF2-40B4-BE49-F238E27FC236}">
                <a16:creationId xmlns:a16="http://schemas.microsoft.com/office/drawing/2014/main" id="{98A6AA3B-9E4A-41F1-9B87-B9C7DB373BDE}"/>
              </a:ext>
            </a:extLst>
          </p:cNvPr>
          <p:cNvSpPr txBox="1"/>
          <p:nvPr/>
        </p:nvSpPr>
        <p:spPr>
          <a:xfrm>
            <a:off x="9517294" y="6082301"/>
            <a:ext cx="2301411" cy="369332"/>
          </a:xfrm>
          <a:prstGeom prst="rect">
            <a:avLst/>
          </a:prstGeom>
          <a:noFill/>
        </p:spPr>
        <p:txBody>
          <a:bodyPr wrap="square" rtlCol="0">
            <a:spAutoFit/>
          </a:bodyPr>
          <a:lstStyle/>
          <a:p>
            <a:r>
              <a:rPr lang="en-US" altLang="zh-CN" dirty="0"/>
              <a:t>20191019-20191025</a:t>
            </a:r>
            <a:endParaRPr lang="zh-CN" altLang="en-US" dirty="0"/>
          </a:p>
        </p:txBody>
      </p:sp>
      <p:sp>
        <p:nvSpPr>
          <p:cNvPr id="5" name="文本框 4">
            <a:extLst>
              <a:ext uri="{FF2B5EF4-FFF2-40B4-BE49-F238E27FC236}">
                <a16:creationId xmlns:a16="http://schemas.microsoft.com/office/drawing/2014/main" id="{C407E902-7A61-4723-AFFC-F84F007185F9}"/>
              </a:ext>
            </a:extLst>
          </p:cNvPr>
          <p:cNvSpPr txBox="1"/>
          <p:nvPr/>
        </p:nvSpPr>
        <p:spPr>
          <a:xfrm>
            <a:off x="10822111" y="5766997"/>
            <a:ext cx="900702" cy="369332"/>
          </a:xfrm>
          <a:prstGeom prst="rect">
            <a:avLst/>
          </a:prstGeom>
          <a:noFill/>
        </p:spPr>
        <p:txBody>
          <a:bodyPr wrap="square" rtlCol="0">
            <a:spAutoFit/>
          </a:bodyPr>
          <a:lstStyle/>
          <a:p>
            <a:r>
              <a:rPr lang="zh-CN" altLang="en-US" dirty="0"/>
              <a:t>丁家恳</a:t>
            </a:r>
          </a:p>
        </p:txBody>
      </p:sp>
    </p:spTree>
    <p:extLst>
      <p:ext uri="{BB962C8B-B14F-4D97-AF65-F5344CB8AC3E}">
        <p14:creationId xmlns:p14="http://schemas.microsoft.com/office/powerpoint/2010/main" val="3204423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2ACC0-4055-429A-9E71-EF5F00267940}"/>
              </a:ext>
            </a:extLst>
          </p:cNvPr>
          <p:cNvSpPr>
            <a:spLocks noGrp="1"/>
          </p:cNvSpPr>
          <p:nvPr>
            <p:ph type="title"/>
          </p:nvPr>
        </p:nvSpPr>
        <p:spPr/>
        <p:txBody>
          <a:bodyPr/>
          <a:lstStyle/>
          <a:p>
            <a:r>
              <a:rPr lang="zh-CN" altLang="en-US" dirty="0"/>
              <a:t>本周总结</a:t>
            </a:r>
          </a:p>
        </p:txBody>
      </p:sp>
      <p:sp>
        <p:nvSpPr>
          <p:cNvPr id="3" name="内容占位符 2">
            <a:extLst>
              <a:ext uri="{FF2B5EF4-FFF2-40B4-BE49-F238E27FC236}">
                <a16:creationId xmlns:a16="http://schemas.microsoft.com/office/drawing/2014/main" id="{E70EDEE8-E4D9-4659-86FC-2266A2379FBC}"/>
              </a:ext>
            </a:extLst>
          </p:cNvPr>
          <p:cNvSpPr>
            <a:spLocks noGrp="1"/>
          </p:cNvSpPr>
          <p:nvPr>
            <p:ph idx="1"/>
          </p:nvPr>
        </p:nvSpPr>
        <p:spPr/>
        <p:txBody>
          <a:bodyPr/>
          <a:lstStyle/>
          <a:p>
            <a:r>
              <a:rPr lang="zh-CN" altLang="en-US" dirty="0"/>
              <a:t>本周主要是在刷第二遍视频，加深了对</a:t>
            </a:r>
            <a:r>
              <a:rPr lang="en-US" altLang="zh-CN" dirty="0"/>
              <a:t>C</a:t>
            </a:r>
            <a:r>
              <a:rPr lang="zh-CN" altLang="en-US" dirty="0"/>
              <a:t>语言基础知识的理解。但是在例题抄写以及</a:t>
            </a:r>
            <a:r>
              <a:rPr lang="en-US" altLang="zh-CN" dirty="0"/>
              <a:t>PTA</a:t>
            </a:r>
            <a:r>
              <a:rPr lang="zh-CN" altLang="en-US" dirty="0"/>
              <a:t>习题编程（课堂作业）中暴露出了大量的问题。这是好事情。本周本来课件打算写一期报错专辑的，但是报错太多，并且大部分是由于拼写错误导致的报错，基本重复。也有其他方面的报错信息，比如说数据类型转换问题，解决报错的过程中提升了我的实践能力。本周最大的收获除了加深知识点印象外就是和编译器斗智斗勇积累出来的经验了。</a:t>
            </a:r>
            <a:endParaRPr lang="en-US" altLang="zh-CN" dirty="0"/>
          </a:p>
          <a:p>
            <a:r>
              <a:rPr lang="zh-CN" altLang="en-US" dirty="0"/>
              <a:t>不足：对调试器的使用根本不熟练，造成了调试的不便。另外，在</a:t>
            </a:r>
            <a:r>
              <a:rPr lang="en-US" altLang="zh-CN" dirty="0" err="1"/>
              <a:t>pta</a:t>
            </a:r>
            <a:r>
              <a:rPr lang="zh-CN" altLang="en-US" dirty="0"/>
              <a:t>的题目练习中暴露出了本人数据处理能力的低下。下周改进。</a:t>
            </a:r>
            <a:endParaRPr lang="en-US" altLang="zh-CN" dirty="0"/>
          </a:p>
        </p:txBody>
      </p:sp>
    </p:spTree>
    <p:extLst>
      <p:ext uri="{BB962C8B-B14F-4D97-AF65-F5344CB8AC3E}">
        <p14:creationId xmlns:p14="http://schemas.microsoft.com/office/powerpoint/2010/main" val="406960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a:extLst>
              <a:ext uri="{FF2B5EF4-FFF2-40B4-BE49-F238E27FC236}">
                <a16:creationId xmlns:a16="http://schemas.microsoft.com/office/drawing/2014/main" id="{3136D941-5544-40F5-903F-7000697455F0}"/>
              </a:ext>
            </a:extLst>
          </p:cNvPr>
          <p:cNvSpPr>
            <a:spLocks noGrp="1"/>
          </p:cNvSpPr>
          <p:nvPr>
            <p:ph idx="1"/>
          </p:nvPr>
        </p:nvSpPr>
        <p:spPr>
          <a:xfrm>
            <a:off x="838200" y="400692"/>
            <a:ext cx="10843517" cy="5776271"/>
          </a:xfrm>
        </p:spPr>
        <p:txBody>
          <a:bodyPr/>
          <a:lstStyle/>
          <a:p>
            <a:r>
              <a:rPr lang="zh-CN" altLang="en-US" dirty="0"/>
              <a:t>因为在抄写例题或者做</a:t>
            </a:r>
            <a:r>
              <a:rPr lang="en-US" altLang="zh-CN" dirty="0"/>
              <a:t>PTA</a:t>
            </a:r>
            <a:r>
              <a:rPr lang="zh-CN" altLang="en-US" dirty="0"/>
              <a:t>作业的时出现拼写错误或其他错误，我总会在编译时看见密密麻麻的报错，本次</a:t>
            </a:r>
            <a:r>
              <a:rPr lang="en-US" altLang="zh-CN" dirty="0"/>
              <a:t>ppt</a:t>
            </a:r>
            <a:r>
              <a:rPr lang="zh-CN" altLang="en-US" dirty="0"/>
              <a:t>将对这些报错进行总结，争取以后减少错误</a:t>
            </a:r>
            <a:r>
              <a:rPr lang="en-US" altLang="zh-CN" dirty="0"/>
              <a:t>.</a:t>
            </a:r>
          </a:p>
          <a:p>
            <a:r>
              <a:rPr lang="zh-CN" altLang="en-US" dirty="0"/>
              <a:t>抄写例题均上</a:t>
            </a:r>
            <a:r>
              <a:rPr lang="zh-CN" altLang="en-US"/>
              <a:t>传仓库。</a:t>
            </a:r>
            <a:endParaRPr lang="en-US" altLang="zh-CN" dirty="0"/>
          </a:p>
          <a:p>
            <a:pPr marL="0" indent="0">
              <a:buNone/>
            </a:pPr>
            <a:endParaRPr lang="zh-CN" altLang="en-US" dirty="0"/>
          </a:p>
        </p:txBody>
      </p:sp>
    </p:spTree>
    <p:extLst>
      <p:ext uri="{BB962C8B-B14F-4D97-AF65-F5344CB8AC3E}">
        <p14:creationId xmlns:p14="http://schemas.microsoft.com/office/powerpoint/2010/main" val="166476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B24C0BF2-1DA2-472D-80E8-D5A0C80092C9}"/>
              </a:ext>
            </a:extLst>
          </p:cNvPr>
          <p:cNvSpPr>
            <a:spLocks noGrp="1"/>
          </p:cNvSpPr>
          <p:nvPr>
            <p:ph idx="1"/>
          </p:nvPr>
        </p:nvSpPr>
        <p:spPr>
          <a:xfrm>
            <a:off x="838200" y="339047"/>
            <a:ext cx="3857090" cy="5837916"/>
          </a:xfrm>
        </p:spPr>
        <p:txBody>
          <a:bodyPr/>
          <a:lstStyle/>
          <a:p>
            <a:r>
              <a:rPr lang="en-US" altLang="zh-CN" dirty="0"/>
              <a:t>1</a:t>
            </a:r>
            <a:r>
              <a:rPr lang="zh-CN" altLang="en-US" dirty="0"/>
              <a:t>）因为主程序名书写写错误导致主程序不能返回</a:t>
            </a:r>
            <a:r>
              <a:rPr lang="en-US" altLang="zh-CN" dirty="0"/>
              <a:t>0</a:t>
            </a:r>
            <a:r>
              <a:rPr lang="zh-CN" altLang="en-US" dirty="0"/>
              <a:t>，导致编译报错。注意最后一行的报错。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错误原因</a:t>
            </a:r>
          </a:p>
        </p:txBody>
      </p:sp>
      <p:pic>
        <p:nvPicPr>
          <p:cNvPr id="8" name="图片 7">
            <a:extLst>
              <a:ext uri="{FF2B5EF4-FFF2-40B4-BE49-F238E27FC236}">
                <a16:creationId xmlns:a16="http://schemas.microsoft.com/office/drawing/2014/main" id="{86D0E208-B825-49B3-AECD-BE74A484FAE1}"/>
              </a:ext>
            </a:extLst>
          </p:cNvPr>
          <p:cNvPicPr>
            <a:picLocks noChangeAspect="1"/>
          </p:cNvPicPr>
          <p:nvPr/>
        </p:nvPicPr>
        <p:blipFill>
          <a:blip r:embed="rId2"/>
          <a:stretch>
            <a:fillRect/>
          </a:stretch>
        </p:blipFill>
        <p:spPr>
          <a:xfrm>
            <a:off x="838200" y="2538008"/>
            <a:ext cx="11353800" cy="1781984"/>
          </a:xfrm>
          <a:prstGeom prst="rect">
            <a:avLst/>
          </a:prstGeom>
        </p:spPr>
      </p:pic>
      <p:pic>
        <p:nvPicPr>
          <p:cNvPr id="9" name="图片 8">
            <a:extLst>
              <a:ext uri="{FF2B5EF4-FFF2-40B4-BE49-F238E27FC236}">
                <a16:creationId xmlns:a16="http://schemas.microsoft.com/office/drawing/2014/main" id="{1AFDACB1-D19B-48BE-A1EB-6F748AC12005}"/>
              </a:ext>
            </a:extLst>
          </p:cNvPr>
          <p:cNvPicPr>
            <a:picLocks noChangeAspect="1"/>
          </p:cNvPicPr>
          <p:nvPr/>
        </p:nvPicPr>
        <p:blipFill>
          <a:blip r:embed="rId3"/>
          <a:stretch>
            <a:fillRect/>
          </a:stretch>
        </p:blipFill>
        <p:spPr>
          <a:xfrm>
            <a:off x="838200" y="5621706"/>
            <a:ext cx="3437677" cy="729917"/>
          </a:xfrm>
          <a:prstGeom prst="rect">
            <a:avLst/>
          </a:prstGeom>
        </p:spPr>
      </p:pic>
      <p:sp>
        <p:nvSpPr>
          <p:cNvPr id="2" name="文本框 1">
            <a:extLst>
              <a:ext uri="{FF2B5EF4-FFF2-40B4-BE49-F238E27FC236}">
                <a16:creationId xmlns:a16="http://schemas.microsoft.com/office/drawing/2014/main" id="{85857E58-54DF-47A1-80B6-5BA3BC1B7ECA}"/>
              </a:ext>
            </a:extLst>
          </p:cNvPr>
          <p:cNvSpPr txBox="1"/>
          <p:nvPr/>
        </p:nvSpPr>
        <p:spPr>
          <a:xfrm>
            <a:off x="5712431" y="4500082"/>
            <a:ext cx="5866544" cy="923330"/>
          </a:xfrm>
          <a:prstGeom prst="rect">
            <a:avLst/>
          </a:prstGeom>
          <a:noFill/>
        </p:spPr>
        <p:txBody>
          <a:bodyPr wrap="square" rtlCol="0">
            <a:spAutoFit/>
          </a:bodyPr>
          <a:lstStyle/>
          <a:p>
            <a:r>
              <a:rPr lang="zh-CN" altLang="en-US" dirty="0"/>
              <a:t>事实上，出现程序无法返回</a:t>
            </a:r>
            <a:r>
              <a:rPr lang="en-US" altLang="zh-CN" dirty="0"/>
              <a:t>0</a:t>
            </a:r>
            <a:r>
              <a:rPr lang="zh-CN" altLang="en-US" dirty="0"/>
              <a:t>值的情况很多，本周练习中，出现的错误包括但不限于 </a:t>
            </a:r>
            <a:r>
              <a:rPr lang="en-US" altLang="zh-CN" dirty="0"/>
              <a:t>1</a:t>
            </a:r>
            <a:r>
              <a:rPr lang="zh-CN" altLang="en-US" dirty="0"/>
              <a:t>）符号缺失等低级错误；</a:t>
            </a:r>
            <a:r>
              <a:rPr lang="en-US" altLang="zh-CN" dirty="0"/>
              <a:t>2</a:t>
            </a:r>
            <a:r>
              <a:rPr lang="zh-CN" altLang="en-US" dirty="0"/>
              <a:t>）数据类型输入输出错误</a:t>
            </a:r>
            <a:r>
              <a:rPr lang="en-US" altLang="zh-CN" dirty="0"/>
              <a:t>(</a:t>
            </a:r>
            <a:r>
              <a:rPr lang="zh-CN" altLang="en-US" dirty="0"/>
              <a:t>类型不匹配等</a:t>
            </a:r>
            <a:r>
              <a:rPr lang="en-US" altLang="zh-CN"/>
              <a:t>).</a:t>
            </a:r>
            <a:endParaRPr lang="zh-CN" altLang="en-US" dirty="0"/>
          </a:p>
        </p:txBody>
      </p:sp>
    </p:spTree>
    <p:extLst>
      <p:ext uri="{BB962C8B-B14F-4D97-AF65-F5344CB8AC3E}">
        <p14:creationId xmlns:p14="http://schemas.microsoft.com/office/powerpoint/2010/main" val="109855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EA37965-A3B5-4404-A0DB-C9E891D10138}"/>
              </a:ext>
            </a:extLst>
          </p:cNvPr>
          <p:cNvSpPr>
            <a:spLocks noGrp="1"/>
          </p:cNvSpPr>
          <p:nvPr>
            <p:ph idx="1"/>
          </p:nvPr>
        </p:nvSpPr>
        <p:spPr>
          <a:xfrm>
            <a:off x="838200" y="133564"/>
            <a:ext cx="4339976" cy="6043399"/>
          </a:xfrm>
        </p:spPr>
        <p:txBody>
          <a:bodyPr/>
          <a:lstStyle/>
          <a:p>
            <a:r>
              <a:rPr lang="en-US" altLang="zh-CN" dirty="0"/>
              <a:t>2</a:t>
            </a:r>
            <a:r>
              <a:rPr lang="zh-CN" altLang="en-US" dirty="0"/>
              <a:t>）定义数组时数组名字和不能为空，否则报错。</a:t>
            </a:r>
            <a:endParaRPr lang="en-US" altLang="zh-CN" dirty="0"/>
          </a:p>
          <a:p>
            <a:r>
              <a:rPr lang="en-US" altLang="zh-CN" dirty="0"/>
              <a:t>3</a:t>
            </a:r>
            <a:r>
              <a:rPr lang="zh-CN" altLang="en-US" dirty="0"/>
              <a:t>）定义一个字符类型数据时值不能为空，编译器不承认。</a:t>
            </a:r>
            <a:endParaRPr lang="en-US" altLang="zh-CN" dirty="0"/>
          </a:p>
          <a:p>
            <a:r>
              <a:rPr lang="en-US" altLang="zh-CN" dirty="0"/>
              <a:t>4</a:t>
            </a:r>
            <a:r>
              <a:rPr lang="zh-CN" altLang="en-US" dirty="0"/>
              <a:t>）如左。当打多一个分号的时候会出现与花括号下相关的报错。</a:t>
            </a:r>
          </a:p>
        </p:txBody>
      </p:sp>
      <p:pic>
        <p:nvPicPr>
          <p:cNvPr id="4" name="图片 3">
            <a:extLst>
              <a:ext uri="{FF2B5EF4-FFF2-40B4-BE49-F238E27FC236}">
                <a16:creationId xmlns:a16="http://schemas.microsoft.com/office/drawing/2014/main" id="{01EFEBDF-AF62-4AD8-A99B-D09C3583F894}"/>
              </a:ext>
            </a:extLst>
          </p:cNvPr>
          <p:cNvPicPr>
            <a:picLocks noChangeAspect="1"/>
          </p:cNvPicPr>
          <p:nvPr/>
        </p:nvPicPr>
        <p:blipFill>
          <a:blip r:embed="rId2"/>
          <a:stretch>
            <a:fillRect/>
          </a:stretch>
        </p:blipFill>
        <p:spPr>
          <a:xfrm>
            <a:off x="5898172" y="2496103"/>
            <a:ext cx="3954955" cy="659160"/>
          </a:xfrm>
          <a:prstGeom prst="rect">
            <a:avLst/>
          </a:prstGeom>
        </p:spPr>
      </p:pic>
      <p:pic>
        <p:nvPicPr>
          <p:cNvPr id="5" name="图片 4">
            <a:extLst>
              <a:ext uri="{FF2B5EF4-FFF2-40B4-BE49-F238E27FC236}">
                <a16:creationId xmlns:a16="http://schemas.microsoft.com/office/drawing/2014/main" id="{5D96590F-C7F3-4813-880B-253056AA87C7}"/>
              </a:ext>
            </a:extLst>
          </p:cNvPr>
          <p:cNvPicPr>
            <a:picLocks noChangeAspect="1"/>
          </p:cNvPicPr>
          <p:nvPr/>
        </p:nvPicPr>
        <p:blipFill>
          <a:blip r:embed="rId3"/>
          <a:stretch>
            <a:fillRect/>
          </a:stretch>
        </p:blipFill>
        <p:spPr>
          <a:xfrm>
            <a:off x="5898172" y="3133030"/>
            <a:ext cx="6502737" cy="591939"/>
          </a:xfrm>
          <a:prstGeom prst="rect">
            <a:avLst/>
          </a:prstGeom>
        </p:spPr>
      </p:pic>
    </p:spTree>
    <p:extLst>
      <p:ext uri="{BB962C8B-B14F-4D97-AF65-F5344CB8AC3E}">
        <p14:creationId xmlns:p14="http://schemas.microsoft.com/office/powerpoint/2010/main" val="392832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195552-EB80-4E2C-BD10-ED5BE4A18569}"/>
              </a:ext>
            </a:extLst>
          </p:cNvPr>
          <p:cNvSpPr>
            <a:spLocks noGrp="1"/>
          </p:cNvSpPr>
          <p:nvPr>
            <p:ph idx="1"/>
          </p:nvPr>
        </p:nvSpPr>
        <p:spPr>
          <a:xfrm>
            <a:off x="838200" y="369870"/>
            <a:ext cx="3867364" cy="6113123"/>
          </a:xfrm>
        </p:spPr>
        <p:txBody>
          <a:bodyPr>
            <a:normAutofit/>
          </a:bodyPr>
          <a:lstStyle/>
          <a:p>
            <a:r>
              <a:rPr lang="en-US" altLang="zh-CN" dirty="0"/>
              <a:t>5</a:t>
            </a:r>
            <a:r>
              <a:rPr lang="zh-CN" altLang="en-US" dirty="0"/>
              <a:t>）</a:t>
            </a:r>
            <a:r>
              <a:rPr lang="en-US" altLang="zh-CN" dirty="0"/>
              <a:t>pow()</a:t>
            </a:r>
            <a:r>
              <a:rPr lang="zh-CN" altLang="en-US" dirty="0"/>
              <a:t>函数不能正确输出问题。如右图，用</a:t>
            </a:r>
            <a:r>
              <a:rPr lang="en-US" altLang="zh-CN" dirty="0"/>
              <a:t>pow()</a:t>
            </a:r>
            <a:r>
              <a:rPr lang="zh-CN" altLang="en-US" dirty="0"/>
              <a:t>函数处理整数时无法输出正确答案，经查询，无前缀</a:t>
            </a:r>
            <a:r>
              <a:rPr lang="en-US" altLang="zh-CN" dirty="0"/>
              <a:t>pow()</a:t>
            </a:r>
            <a:r>
              <a:rPr lang="zh-CN" altLang="en-US" dirty="0"/>
              <a:t>函数的输出值为</a:t>
            </a:r>
            <a:r>
              <a:rPr lang="en-US" altLang="zh-CN" dirty="0"/>
              <a:t>double</a:t>
            </a:r>
            <a:r>
              <a:rPr lang="zh-CN" altLang="en-US" dirty="0"/>
              <a:t>型，默认形式是</a:t>
            </a:r>
            <a:endParaRPr lang="en-US" altLang="zh-CN" dirty="0"/>
          </a:p>
          <a:p>
            <a:r>
              <a:rPr lang="en-US" altLang="zh-CN" dirty="0"/>
              <a:t>#include &lt;</a:t>
            </a:r>
            <a:r>
              <a:rPr lang="en-US" altLang="zh-CN" dirty="0" err="1"/>
              <a:t>math.h</a:t>
            </a:r>
            <a:r>
              <a:rPr lang="en-US" altLang="zh-CN" dirty="0"/>
              <a:t>&gt;</a:t>
            </a:r>
          </a:p>
          <a:p>
            <a:pPr marL="0" indent="0">
              <a:buNone/>
            </a:pPr>
            <a:r>
              <a:rPr lang="en-US" altLang="zh-CN" dirty="0"/>
              <a:t>  double pow( double base, double exp );</a:t>
            </a:r>
          </a:p>
          <a:p>
            <a:pPr marL="0" indent="0">
              <a:buNone/>
            </a:pPr>
            <a:endParaRPr lang="en-US" altLang="zh-CN" dirty="0"/>
          </a:p>
          <a:p>
            <a:pPr marL="0" indent="0">
              <a:buNone/>
            </a:pPr>
            <a:r>
              <a:rPr lang="zh-CN" altLang="en-US" dirty="0"/>
              <a:t>如果要输出整数，可以使用强制转换运算符。</a:t>
            </a:r>
            <a:endParaRPr lang="en-US" altLang="zh-CN" dirty="0"/>
          </a:p>
        </p:txBody>
      </p:sp>
      <p:pic>
        <p:nvPicPr>
          <p:cNvPr id="5" name="图片 4">
            <a:extLst>
              <a:ext uri="{FF2B5EF4-FFF2-40B4-BE49-F238E27FC236}">
                <a16:creationId xmlns:a16="http://schemas.microsoft.com/office/drawing/2014/main" id="{777D976E-865E-4372-9618-73A7B1DC94A9}"/>
              </a:ext>
            </a:extLst>
          </p:cNvPr>
          <p:cNvPicPr>
            <a:picLocks noChangeAspect="1"/>
          </p:cNvPicPr>
          <p:nvPr/>
        </p:nvPicPr>
        <p:blipFill>
          <a:blip r:embed="rId2"/>
          <a:stretch>
            <a:fillRect/>
          </a:stretch>
        </p:blipFill>
        <p:spPr>
          <a:xfrm>
            <a:off x="5960096" y="652036"/>
            <a:ext cx="5269558" cy="910788"/>
          </a:xfrm>
          <a:prstGeom prst="rect">
            <a:avLst/>
          </a:prstGeom>
        </p:spPr>
      </p:pic>
      <p:pic>
        <p:nvPicPr>
          <p:cNvPr id="6" name="图片 5">
            <a:extLst>
              <a:ext uri="{FF2B5EF4-FFF2-40B4-BE49-F238E27FC236}">
                <a16:creationId xmlns:a16="http://schemas.microsoft.com/office/drawing/2014/main" id="{B63C284D-A01A-4A02-9536-9E8E02A66CE3}"/>
              </a:ext>
            </a:extLst>
          </p:cNvPr>
          <p:cNvPicPr>
            <a:picLocks noChangeAspect="1"/>
          </p:cNvPicPr>
          <p:nvPr/>
        </p:nvPicPr>
        <p:blipFill>
          <a:blip r:embed="rId3"/>
          <a:stretch>
            <a:fillRect/>
          </a:stretch>
        </p:blipFill>
        <p:spPr>
          <a:xfrm>
            <a:off x="5960096" y="1562824"/>
            <a:ext cx="3070889" cy="1375413"/>
          </a:xfrm>
          <a:prstGeom prst="rect">
            <a:avLst/>
          </a:prstGeom>
        </p:spPr>
      </p:pic>
      <p:pic>
        <p:nvPicPr>
          <p:cNvPr id="7" name="图片 6">
            <a:extLst>
              <a:ext uri="{FF2B5EF4-FFF2-40B4-BE49-F238E27FC236}">
                <a16:creationId xmlns:a16="http://schemas.microsoft.com/office/drawing/2014/main" id="{2A34488F-98C0-4C8B-B3A5-4B38DA6EB289}"/>
              </a:ext>
            </a:extLst>
          </p:cNvPr>
          <p:cNvPicPr>
            <a:picLocks noChangeAspect="1"/>
          </p:cNvPicPr>
          <p:nvPr/>
        </p:nvPicPr>
        <p:blipFill>
          <a:blip r:embed="rId4"/>
          <a:stretch>
            <a:fillRect/>
          </a:stretch>
        </p:blipFill>
        <p:spPr>
          <a:xfrm>
            <a:off x="5842253" y="3570644"/>
            <a:ext cx="5681153" cy="910788"/>
          </a:xfrm>
          <a:prstGeom prst="rect">
            <a:avLst/>
          </a:prstGeom>
        </p:spPr>
      </p:pic>
      <p:pic>
        <p:nvPicPr>
          <p:cNvPr id="8" name="图片 7">
            <a:extLst>
              <a:ext uri="{FF2B5EF4-FFF2-40B4-BE49-F238E27FC236}">
                <a16:creationId xmlns:a16="http://schemas.microsoft.com/office/drawing/2014/main" id="{0CDBF14D-81CA-4605-BBFA-93FC7BF35A88}"/>
              </a:ext>
            </a:extLst>
          </p:cNvPr>
          <p:cNvPicPr>
            <a:picLocks noChangeAspect="1"/>
          </p:cNvPicPr>
          <p:nvPr/>
        </p:nvPicPr>
        <p:blipFill>
          <a:blip r:embed="rId5"/>
          <a:stretch>
            <a:fillRect/>
          </a:stretch>
        </p:blipFill>
        <p:spPr>
          <a:xfrm>
            <a:off x="5842252" y="4481432"/>
            <a:ext cx="3176321" cy="1436483"/>
          </a:xfrm>
          <a:prstGeom prst="rect">
            <a:avLst/>
          </a:prstGeom>
        </p:spPr>
      </p:pic>
    </p:spTree>
    <p:extLst>
      <p:ext uri="{BB962C8B-B14F-4D97-AF65-F5344CB8AC3E}">
        <p14:creationId xmlns:p14="http://schemas.microsoft.com/office/powerpoint/2010/main" val="357037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5E7AE1E-051E-43C2-95B0-39753A8CF0C6}"/>
              </a:ext>
            </a:extLst>
          </p:cNvPr>
          <p:cNvPicPr>
            <a:picLocks noChangeAspect="1"/>
          </p:cNvPicPr>
          <p:nvPr/>
        </p:nvPicPr>
        <p:blipFill>
          <a:blip r:embed="rId2"/>
          <a:stretch>
            <a:fillRect/>
          </a:stretch>
        </p:blipFill>
        <p:spPr>
          <a:xfrm>
            <a:off x="0" y="215900"/>
            <a:ext cx="12192000" cy="6426200"/>
          </a:xfrm>
          <a:prstGeom prst="rect">
            <a:avLst/>
          </a:prstGeom>
        </p:spPr>
      </p:pic>
    </p:spTree>
    <p:extLst>
      <p:ext uri="{BB962C8B-B14F-4D97-AF65-F5344CB8AC3E}">
        <p14:creationId xmlns:p14="http://schemas.microsoft.com/office/powerpoint/2010/main" val="209175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2EF5E3-C8EA-49C5-B11B-C701A3A050EC}"/>
              </a:ext>
            </a:extLst>
          </p:cNvPr>
          <p:cNvSpPr>
            <a:spLocks noGrp="1"/>
          </p:cNvSpPr>
          <p:nvPr>
            <p:ph idx="1"/>
          </p:nvPr>
        </p:nvSpPr>
        <p:spPr>
          <a:xfrm>
            <a:off x="838200" y="184935"/>
            <a:ext cx="3435849" cy="6411074"/>
          </a:xfrm>
        </p:spPr>
        <p:txBody>
          <a:bodyPr/>
          <a:lstStyle/>
          <a:p>
            <a:endParaRPr lang="en-US" altLang="zh-CN" dirty="0"/>
          </a:p>
          <a:p>
            <a:endParaRPr lang="en-US" altLang="zh-CN" dirty="0"/>
          </a:p>
          <a:p>
            <a:endParaRPr lang="en-US" altLang="zh-CN" dirty="0"/>
          </a:p>
          <a:p>
            <a:endParaRPr lang="en-US" altLang="zh-CN" dirty="0"/>
          </a:p>
          <a:p>
            <a:r>
              <a:rPr lang="en-US" altLang="zh-CN" dirty="0"/>
              <a:t> 6</a:t>
            </a:r>
            <a:r>
              <a:rPr lang="zh-CN" altLang="en-US" dirty="0"/>
              <a:t>）解决方法</a:t>
            </a:r>
            <a:r>
              <a:rPr lang="en-US" altLang="zh-CN" dirty="0"/>
              <a:t>:</a:t>
            </a:r>
            <a:r>
              <a:rPr lang="zh-CN" altLang="en-US" dirty="0"/>
              <a:t>不要在同一行中使用复数的自加自减符号，这在不同的编译器中可能会有不同的解释。这种可能会在不同编译器中出现不同结果的操作称为</a:t>
            </a:r>
            <a:r>
              <a:rPr lang="en-US" altLang="zh-CN" dirty="0"/>
              <a:t>”</a:t>
            </a:r>
            <a:r>
              <a:rPr lang="zh-CN" altLang="en-US" dirty="0"/>
              <a:t>未定义行为</a:t>
            </a:r>
            <a:r>
              <a:rPr lang="en-US" altLang="zh-CN" dirty="0"/>
              <a:t>”</a:t>
            </a:r>
            <a:r>
              <a:rPr lang="zh-CN" altLang="en-US" dirty="0"/>
              <a:t>。</a:t>
            </a:r>
          </a:p>
        </p:txBody>
      </p:sp>
      <p:pic>
        <p:nvPicPr>
          <p:cNvPr id="4" name="图片 3">
            <a:extLst>
              <a:ext uri="{FF2B5EF4-FFF2-40B4-BE49-F238E27FC236}">
                <a16:creationId xmlns:a16="http://schemas.microsoft.com/office/drawing/2014/main" id="{98BF5C2B-D0C8-48DB-8882-4EFC3A04FE89}"/>
              </a:ext>
            </a:extLst>
          </p:cNvPr>
          <p:cNvPicPr>
            <a:picLocks noChangeAspect="1"/>
          </p:cNvPicPr>
          <p:nvPr/>
        </p:nvPicPr>
        <p:blipFill>
          <a:blip r:embed="rId2"/>
          <a:stretch>
            <a:fillRect/>
          </a:stretch>
        </p:blipFill>
        <p:spPr>
          <a:xfrm>
            <a:off x="4929393" y="3078797"/>
            <a:ext cx="6496326" cy="914490"/>
          </a:xfrm>
          <a:prstGeom prst="rect">
            <a:avLst/>
          </a:prstGeom>
        </p:spPr>
      </p:pic>
      <p:pic>
        <p:nvPicPr>
          <p:cNvPr id="5" name="图片 4">
            <a:extLst>
              <a:ext uri="{FF2B5EF4-FFF2-40B4-BE49-F238E27FC236}">
                <a16:creationId xmlns:a16="http://schemas.microsoft.com/office/drawing/2014/main" id="{49F3A51C-CE1B-4BE0-96F3-BF7AF875D032}"/>
              </a:ext>
            </a:extLst>
          </p:cNvPr>
          <p:cNvPicPr>
            <a:picLocks noChangeAspect="1"/>
          </p:cNvPicPr>
          <p:nvPr/>
        </p:nvPicPr>
        <p:blipFill>
          <a:blip r:embed="rId3"/>
          <a:stretch>
            <a:fillRect/>
          </a:stretch>
        </p:blipFill>
        <p:spPr>
          <a:xfrm>
            <a:off x="5032134" y="2203987"/>
            <a:ext cx="6954746" cy="371998"/>
          </a:xfrm>
          <a:prstGeom prst="rect">
            <a:avLst/>
          </a:prstGeom>
        </p:spPr>
      </p:pic>
      <p:pic>
        <p:nvPicPr>
          <p:cNvPr id="6" name="图片 5">
            <a:extLst>
              <a:ext uri="{FF2B5EF4-FFF2-40B4-BE49-F238E27FC236}">
                <a16:creationId xmlns:a16="http://schemas.microsoft.com/office/drawing/2014/main" id="{12429BEA-F67F-4853-A293-4FA3DDC378F2}"/>
              </a:ext>
            </a:extLst>
          </p:cNvPr>
          <p:cNvPicPr>
            <a:picLocks noChangeAspect="1"/>
          </p:cNvPicPr>
          <p:nvPr/>
        </p:nvPicPr>
        <p:blipFill>
          <a:blip r:embed="rId4"/>
          <a:stretch>
            <a:fillRect/>
          </a:stretch>
        </p:blipFill>
        <p:spPr>
          <a:xfrm>
            <a:off x="1047490" y="210179"/>
            <a:ext cx="10097019" cy="1365320"/>
          </a:xfrm>
          <a:prstGeom prst="rect">
            <a:avLst/>
          </a:prstGeom>
        </p:spPr>
      </p:pic>
    </p:spTree>
    <p:extLst>
      <p:ext uri="{BB962C8B-B14F-4D97-AF65-F5344CB8AC3E}">
        <p14:creationId xmlns:p14="http://schemas.microsoft.com/office/powerpoint/2010/main" val="413617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0F0C2A-8A79-4CD9-8B5A-9B84AA664DE6}"/>
              </a:ext>
            </a:extLst>
          </p:cNvPr>
          <p:cNvSpPr>
            <a:spLocks noGrp="1"/>
          </p:cNvSpPr>
          <p:nvPr>
            <p:ph idx="1"/>
          </p:nvPr>
        </p:nvSpPr>
        <p:spPr>
          <a:xfrm>
            <a:off x="838200" y="195209"/>
            <a:ext cx="4134492" cy="5981754"/>
          </a:xfrm>
        </p:spPr>
        <p:txBody>
          <a:bodyPr/>
          <a:lstStyle/>
          <a:p>
            <a:r>
              <a:rPr lang="en-US" altLang="zh-CN" dirty="0"/>
              <a:t>7</a:t>
            </a:r>
            <a:r>
              <a:rPr lang="zh-CN" altLang="en-US" dirty="0"/>
              <a:t>）报错</a:t>
            </a:r>
            <a:r>
              <a:rPr lang="en-US" altLang="zh-CN" dirty="0"/>
              <a:t>:</a:t>
            </a:r>
            <a:r>
              <a:rPr lang="zh-CN" altLang="en-US" dirty="0"/>
              <a:t>换行符</a:t>
            </a:r>
            <a:r>
              <a:rPr lang="en-US" altLang="zh-CN" dirty="0"/>
              <a:t>”\n”</a:t>
            </a:r>
            <a:r>
              <a:rPr lang="zh-CN" altLang="en-US" dirty="0"/>
              <a:t>属于字符串，应该用单引号或者双引号括起来</a:t>
            </a:r>
          </a:p>
        </p:txBody>
      </p:sp>
      <p:pic>
        <p:nvPicPr>
          <p:cNvPr id="4" name="图片 3">
            <a:extLst>
              <a:ext uri="{FF2B5EF4-FFF2-40B4-BE49-F238E27FC236}">
                <a16:creationId xmlns:a16="http://schemas.microsoft.com/office/drawing/2014/main" id="{2A317D79-FB67-47D4-B78B-C97A3B13654A}"/>
              </a:ext>
            </a:extLst>
          </p:cNvPr>
          <p:cNvPicPr>
            <a:picLocks noChangeAspect="1"/>
          </p:cNvPicPr>
          <p:nvPr/>
        </p:nvPicPr>
        <p:blipFill>
          <a:blip r:embed="rId2"/>
          <a:stretch>
            <a:fillRect/>
          </a:stretch>
        </p:blipFill>
        <p:spPr>
          <a:xfrm>
            <a:off x="4972692" y="195209"/>
            <a:ext cx="6128526" cy="3099756"/>
          </a:xfrm>
          <a:prstGeom prst="rect">
            <a:avLst/>
          </a:prstGeom>
        </p:spPr>
      </p:pic>
    </p:spTree>
    <p:extLst>
      <p:ext uri="{BB962C8B-B14F-4D97-AF65-F5344CB8AC3E}">
        <p14:creationId xmlns:p14="http://schemas.microsoft.com/office/powerpoint/2010/main" val="78693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1DAF4A8-4722-49BA-A1CE-72D702B66FE8}"/>
              </a:ext>
            </a:extLst>
          </p:cNvPr>
          <p:cNvSpPr>
            <a:spLocks noGrp="1"/>
          </p:cNvSpPr>
          <p:nvPr>
            <p:ph idx="1"/>
          </p:nvPr>
        </p:nvSpPr>
        <p:spPr>
          <a:xfrm>
            <a:off x="838200" y="318499"/>
            <a:ext cx="4370798" cy="6267236"/>
          </a:xfrm>
        </p:spPr>
        <p:txBody>
          <a:bodyPr/>
          <a:lstStyle/>
          <a:p>
            <a:r>
              <a:rPr lang="en-US" altLang="zh-CN" dirty="0"/>
              <a:t>8</a:t>
            </a:r>
            <a:r>
              <a:rPr lang="zh-CN" altLang="en-US" dirty="0"/>
              <a:t>）在</a:t>
            </a:r>
            <a:r>
              <a:rPr lang="en-US" altLang="zh-CN" dirty="0"/>
              <a:t>if</a:t>
            </a:r>
            <a:r>
              <a:rPr lang="zh-CN" altLang="en-US" dirty="0"/>
              <a:t>后的</a:t>
            </a:r>
            <a:r>
              <a:rPr lang="en-US" altLang="zh-CN" dirty="0"/>
              <a:t>else</a:t>
            </a:r>
            <a:r>
              <a:rPr lang="zh-CN" altLang="en-US" dirty="0"/>
              <a:t>语句不能衔接。问题：在</a:t>
            </a:r>
            <a:r>
              <a:rPr lang="en-US" altLang="zh-CN" dirty="0"/>
              <a:t>if</a:t>
            </a:r>
            <a:r>
              <a:rPr lang="zh-CN" altLang="en-US" dirty="0"/>
              <a:t>和</a:t>
            </a:r>
            <a:r>
              <a:rPr lang="en-US" altLang="zh-CN" dirty="0"/>
              <a:t>else</a:t>
            </a:r>
            <a:r>
              <a:rPr lang="zh-CN" altLang="en-US" dirty="0"/>
              <a:t>之间出现了多余的语句（分号）。</a:t>
            </a:r>
          </a:p>
        </p:txBody>
      </p:sp>
      <p:pic>
        <p:nvPicPr>
          <p:cNvPr id="4" name="图片 3">
            <a:extLst>
              <a:ext uri="{FF2B5EF4-FFF2-40B4-BE49-F238E27FC236}">
                <a16:creationId xmlns:a16="http://schemas.microsoft.com/office/drawing/2014/main" id="{DA26F196-CB5E-4E5C-A667-CC7A85BD9787}"/>
              </a:ext>
            </a:extLst>
          </p:cNvPr>
          <p:cNvPicPr>
            <a:picLocks noChangeAspect="1"/>
          </p:cNvPicPr>
          <p:nvPr/>
        </p:nvPicPr>
        <p:blipFill>
          <a:blip r:embed="rId2"/>
          <a:stretch>
            <a:fillRect/>
          </a:stretch>
        </p:blipFill>
        <p:spPr>
          <a:xfrm>
            <a:off x="5727700" y="2626797"/>
            <a:ext cx="5737933" cy="1650639"/>
          </a:xfrm>
          <a:prstGeom prst="rect">
            <a:avLst/>
          </a:prstGeom>
        </p:spPr>
      </p:pic>
      <p:pic>
        <p:nvPicPr>
          <p:cNvPr id="5" name="图片 4">
            <a:extLst>
              <a:ext uri="{FF2B5EF4-FFF2-40B4-BE49-F238E27FC236}">
                <a16:creationId xmlns:a16="http://schemas.microsoft.com/office/drawing/2014/main" id="{CFA75617-41FA-4BC9-AE3F-AB6D9B7AA5DA}"/>
              </a:ext>
            </a:extLst>
          </p:cNvPr>
          <p:cNvPicPr>
            <a:picLocks noChangeAspect="1"/>
          </p:cNvPicPr>
          <p:nvPr/>
        </p:nvPicPr>
        <p:blipFill>
          <a:blip r:embed="rId3"/>
          <a:stretch>
            <a:fillRect/>
          </a:stretch>
        </p:blipFill>
        <p:spPr>
          <a:xfrm>
            <a:off x="5727700" y="819985"/>
            <a:ext cx="6316427" cy="1132105"/>
          </a:xfrm>
          <a:prstGeom prst="rect">
            <a:avLst/>
          </a:prstGeom>
        </p:spPr>
      </p:pic>
    </p:spTree>
    <p:extLst>
      <p:ext uri="{BB962C8B-B14F-4D97-AF65-F5344CB8AC3E}">
        <p14:creationId xmlns:p14="http://schemas.microsoft.com/office/powerpoint/2010/main" val="19839329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519</Words>
  <Application>Microsoft Office PowerPoint</Application>
  <PresentationFormat>宽屏</PresentationFormat>
  <Paragraphs>32</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计算概论与程序设计基础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本周总结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计算概论与程序设计基础</dc:title>
  <dc:creator>丁 家恳</dc:creator>
  <cp:lastModifiedBy>丁 家恳</cp:lastModifiedBy>
  <cp:revision>22</cp:revision>
  <dcterms:created xsi:type="dcterms:W3CDTF">2019-10-19T07:52:16Z</dcterms:created>
  <dcterms:modified xsi:type="dcterms:W3CDTF">2019-10-25T08:04:07Z</dcterms:modified>
</cp:coreProperties>
</file>