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83" r:id="rId2"/>
    <p:sldId id="284" r:id="rId3"/>
    <p:sldId id="257" r:id="rId4"/>
    <p:sldId id="258" r:id="rId5"/>
    <p:sldId id="259" r:id="rId6"/>
    <p:sldId id="260" r:id="rId7"/>
    <p:sldId id="261" r:id="rId8"/>
    <p:sldId id="262" r:id="rId9"/>
    <p:sldId id="263" r:id="rId10"/>
    <p:sldId id="265" r:id="rId11"/>
    <p:sldId id="264" r:id="rId12"/>
    <p:sldId id="266" r:id="rId13"/>
    <p:sldId id="267" r:id="rId14"/>
    <p:sldId id="268" r:id="rId15"/>
    <p:sldId id="269" r:id="rId16"/>
    <p:sldId id="270" r:id="rId17"/>
    <p:sldId id="285" r:id="rId1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66" d="100"/>
          <a:sy n="66" d="100"/>
        </p:scale>
        <p:origin x="644" y="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63A3F3C-658A-4433-95EC-29DB1D86A35D}" type="datetimeFigureOut">
              <a:rPr lang="zh-CN" altLang="en-US" smtClean="0"/>
              <a:t>2019/11/15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8315D02-95F0-4B2B-B30F-64F6E270155B}" type="slidenum">
              <a:rPr lang="zh-CN" altLang="en-US" smtClean="0"/>
              <a:t>‹#›</a:t>
            </a:fld>
            <a:endParaRPr lang="zh-CN" altLang="en-US"/>
          </a:p>
        </p:txBody>
      </p:sp>
    </p:spTree>
    <p:extLst>
      <p:ext uri="{BB962C8B-B14F-4D97-AF65-F5344CB8AC3E}">
        <p14:creationId xmlns:p14="http://schemas.microsoft.com/office/powerpoint/2010/main" val="3406727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8315D02-95F0-4B2B-B30F-64F6E270155B}" type="slidenum">
              <a:rPr lang="zh-CN" altLang="en-US" smtClean="0"/>
              <a:t>16</a:t>
            </a:fld>
            <a:endParaRPr lang="zh-CN" altLang="en-US"/>
          </a:p>
        </p:txBody>
      </p:sp>
    </p:spTree>
    <p:extLst>
      <p:ext uri="{BB962C8B-B14F-4D97-AF65-F5344CB8AC3E}">
        <p14:creationId xmlns:p14="http://schemas.microsoft.com/office/powerpoint/2010/main" val="36327294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ECDDF99-7F83-4C18-8666-487A8D9063A4}"/>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CF58B349-075B-4246-9FE1-E5634174C70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C86A9109-79A7-447B-BCCC-776AD137AD51}"/>
              </a:ext>
            </a:extLst>
          </p:cNvPr>
          <p:cNvSpPr>
            <a:spLocks noGrp="1"/>
          </p:cNvSpPr>
          <p:nvPr>
            <p:ph type="dt" sz="half" idx="10"/>
          </p:nvPr>
        </p:nvSpPr>
        <p:spPr/>
        <p:txBody>
          <a:bodyPr/>
          <a:lstStyle/>
          <a:p>
            <a:fld id="{E6743F2D-291F-4B26-80E4-AB302FD5A2D0}" type="datetimeFigureOut">
              <a:rPr lang="zh-CN" altLang="en-US" smtClean="0"/>
              <a:t>2019/11/15</a:t>
            </a:fld>
            <a:endParaRPr lang="zh-CN" altLang="en-US"/>
          </a:p>
        </p:txBody>
      </p:sp>
      <p:sp>
        <p:nvSpPr>
          <p:cNvPr id="5" name="页脚占位符 4">
            <a:extLst>
              <a:ext uri="{FF2B5EF4-FFF2-40B4-BE49-F238E27FC236}">
                <a16:creationId xmlns:a16="http://schemas.microsoft.com/office/drawing/2014/main" id="{B78A7847-CE3F-4B4A-808D-83681936C8E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6D52A7B-2320-415F-ABDE-5E4707589983}"/>
              </a:ext>
            </a:extLst>
          </p:cNvPr>
          <p:cNvSpPr>
            <a:spLocks noGrp="1"/>
          </p:cNvSpPr>
          <p:nvPr>
            <p:ph type="sldNum" sz="quarter" idx="12"/>
          </p:nvPr>
        </p:nvSpPr>
        <p:spPr/>
        <p:txBody>
          <a:bodyPr/>
          <a:lstStyle/>
          <a:p>
            <a:fld id="{C8B37663-94BC-4338-8008-B1B64AA1D1C2}" type="slidenum">
              <a:rPr lang="zh-CN" altLang="en-US" smtClean="0"/>
              <a:t>‹#›</a:t>
            </a:fld>
            <a:endParaRPr lang="zh-CN" altLang="en-US"/>
          </a:p>
        </p:txBody>
      </p:sp>
    </p:spTree>
    <p:extLst>
      <p:ext uri="{BB962C8B-B14F-4D97-AF65-F5344CB8AC3E}">
        <p14:creationId xmlns:p14="http://schemas.microsoft.com/office/powerpoint/2010/main" val="16090829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92F78AE-41DA-4480-8274-F99DCA68199F}"/>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34AD2BDE-2BE7-4F9C-8025-4FE8E51A81C1}"/>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40DB862F-8E74-4B93-8421-390C29179474}"/>
              </a:ext>
            </a:extLst>
          </p:cNvPr>
          <p:cNvSpPr>
            <a:spLocks noGrp="1"/>
          </p:cNvSpPr>
          <p:nvPr>
            <p:ph type="dt" sz="half" idx="10"/>
          </p:nvPr>
        </p:nvSpPr>
        <p:spPr/>
        <p:txBody>
          <a:bodyPr/>
          <a:lstStyle/>
          <a:p>
            <a:fld id="{E6743F2D-291F-4B26-80E4-AB302FD5A2D0}" type="datetimeFigureOut">
              <a:rPr lang="zh-CN" altLang="en-US" smtClean="0"/>
              <a:t>2019/11/15</a:t>
            </a:fld>
            <a:endParaRPr lang="zh-CN" altLang="en-US"/>
          </a:p>
        </p:txBody>
      </p:sp>
      <p:sp>
        <p:nvSpPr>
          <p:cNvPr id="5" name="页脚占位符 4">
            <a:extLst>
              <a:ext uri="{FF2B5EF4-FFF2-40B4-BE49-F238E27FC236}">
                <a16:creationId xmlns:a16="http://schemas.microsoft.com/office/drawing/2014/main" id="{38422240-7FF8-4306-A3A7-ECE69009DE8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F8086AF-51D5-4B48-A8E1-8DFECCAECD7D}"/>
              </a:ext>
            </a:extLst>
          </p:cNvPr>
          <p:cNvSpPr>
            <a:spLocks noGrp="1"/>
          </p:cNvSpPr>
          <p:nvPr>
            <p:ph type="sldNum" sz="quarter" idx="12"/>
          </p:nvPr>
        </p:nvSpPr>
        <p:spPr/>
        <p:txBody>
          <a:bodyPr/>
          <a:lstStyle/>
          <a:p>
            <a:fld id="{C8B37663-94BC-4338-8008-B1B64AA1D1C2}" type="slidenum">
              <a:rPr lang="zh-CN" altLang="en-US" smtClean="0"/>
              <a:t>‹#›</a:t>
            </a:fld>
            <a:endParaRPr lang="zh-CN" altLang="en-US"/>
          </a:p>
        </p:txBody>
      </p:sp>
    </p:spTree>
    <p:extLst>
      <p:ext uri="{BB962C8B-B14F-4D97-AF65-F5344CB8AC3E}">
        <p14:creationId xmlns:p14="http://schemas.microsoft.com/office/powerpoint/2010/main" val="11785025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44059D56-7B1E-4A18-9C64-6FE5962DAC9F}"/>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4EA7290C-E13B-4E54-86FB-AC447875C905}"/>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C8EF791-4C24-4FD5-BB6F-BE02D4ED7C19}"/>
              </a:ext>
            </a:extLst>
          </p:cNvPr>
          <p:cNvSpPr>
            <a:spLocks noGrp="1"/>
          </p:cNvSpPr>
          <p:nvPr>
            <p:ph type="dt" sz="half" idx="10"/>
          </p:nvPr>
        </p:nvSpPr>
        <p:spPr/>
        <p:txBody>
          <a:bodyPr/>
          <a:lstStyle/>
          <a:p>
            <a:fld id="{E6743F2D-291F-4B26-80E4-AB302FD5A2D0}" type="datetimeFigureOut">
              <a:rPr lang="zh-CN" altLang="en-US" smtClean="0"/>
              <a:t>2019/11/15</a:t>
            </a:fld>
            <a:endParaRPr lang="zh-CN" altLang="en-US"/>
          </a:p>
        </p:txBody>
      </p:sp>
      <p:sp>
        <p:nvSpPr>
          <p:cNvPr id="5" name="页脚占位符 4">
            <a:extLst>
              <a:ext uri="{FF2B5EF4-FFF2-40B4-BE49-F238E27FC236}">
                <a16:creationId xmlns:a16="http://schemas.microsoft.com/office/drawing/2014/main" id="{F7E3D4D0-B3DF-47CE-993A-6A8683FD6E1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81F93FB-9E1E-40F7-9A74-420B4B295B5B}"/>
              </a:ext>
            </a:extLst>
          </p:cNvPr>
          <p:cNvSpPr>
            <a:spLocks noGrp="1"/>
          </p:cNvSpPr>
          <p:nvPr>
            <p:ph type="sldNum" sz="quarter" idx="12"/>
          </p:nvPr>
        </p:nvSpPr>
        <p:spPr/>
        <p:txBody>
          <a:bodyPr/>
          <a:lstStyle/>
          <a:p>
            <a:fld id="{C8B37663-94BC-4338-8008-B1B64AA1D1C2}" type="slidenum">
              <a:rPr lang="zh-CN" altLang="en-US" smtClean="0"/>
              <a:t>‹#›</a:t>
            </a:fld>
            <a:endParaRPr lang="zh-CN" altLang="en-US"/>
          </a:p>
        </p:txBody>
      </p:sp>
    </p:spTree>
    <p:extLst>
      <p:ext uri="{BB962C8B-B14F-4D97-AF65-F5344CB8AC3E}">
        <p14:creationId xmlns:p14="http://schemas.microsoft.com/office/powerpoint/2010/main" val="3200919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69235AF-F85A-4DFF-8407-22EE270E701A}"/>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7FA6F0FD-4E53-41C3-8D90-A34AFC202296}"/>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6C188D6-A637-46BC-BF68-85717A56F56A}"/>
              </a:ext>
            </a:extLst>
          </p:cNvPr>
          <p:cNvSpPr>
            <a:spLocks noGrp="1"/>
          </p:cNvSpPr>
          <p:nvPr>
            <p:ph type="dt" sz="half" idx="10"/>
          </p:nvPr>
        </p:nvSpPr>
        <p:spPr/>
        <p:txBody>
          <a:bodyPr/>
          <a:lstStyle/>
          <a:p>
            <a:fld id="{E6743F2D-291F-4B26-80E4-AB302FD5A2D0}" type="datetimeFigureOut">
              <a:rPr lang="zh-CN" altLang="en-US" smtClean="0"/>
              <a:t>2019/11/15</a:t>
            </a:fld>
            <a:endParaRPr lang="zh-CN" altLang="en-US"/>
          </a:p>
        </p:txBody>
      </p:sp>
      <p:sp>
        <p:nvSpPr>
          <p:cNvPr id="5" name="页脚占位符 4">
            <a:extLst>
              <a:ext uri="{FF2B5EF4-FFF2-40B4-BE49-F238E27FC236}">
                <a16:creationId xmlns:a16="http://schemas.microsoft.com/office/drawing/2014/main" id="{97398DB4-4084-4992-A166-A9A0F2FB175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37262A3-84E0-4436-AE60-3B11B49B3E1D}"/>
              </a:ext>
            </a:extLst>
          </p:cNvPr>
          <p:cNvSpPr>
            <a:spLocks noGrp="1"/>
          </p:cNvSpPr>
          <p:nvPr>
            <p:ph type="sldNum" sz="quarter" idx="12"/>
          </p:nvPr>
        </p:nvSpPr>
        <p:spPr/>
        <p:txBody>
          <a:bodyPr/>
          <a:lstStyle/>
          <a:p>
            <a:fld id="{C8B37663-94BC-4338-8008-B1B64AA1D1C2}" type="slidenum">
              <a:rPr lang="zh-CN" altLang="en-US" smtClean="0"/>
              <a:t>‹#›</a:t>
            </a:fld>
            <a:endParaRPr lang="zh-CN" altLang="en-US"/>
          </a:p>
        </p:txBody>
      </p:sp>
    </p:spTree>
    <p:extLst>
      <p:ext uri="{BB962C8B-B14F-4D97-AF65-F5344CB8AC3E}">
        <p14:creationId xmlns:p14="http://schemas.microsoft.com/office/powerpoint/2010/main" val="2641499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CB4D110-07D3-49A6-9D9F-4D2533098A9C}"/>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AC02B93D-8D6C-4604-B7DD-1671741198F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71634EFD-7B56-4820-88A2-944C443CC786}"/>
              </a:ext>
            </a:extLst>
          </p:cNvPr>
          <p:cNvSpPr>
            <a:spLocks noGrp="1"/>
          </p:cNvSpPr>
          <p:nvPr>
            <p:ph type="dt" sz="half" idx="10"/>
          </p:nvPr>
        </p:nvSpPr>
        <p:spPr/>
        <p:txBody>
          <a:bodyPr/>
          <a:lstStyle/>
          <a:p>
            <a:fld id="{E6743F2D-291F-4B26-80E4-AB302FD5A2D0}" type="datetimeFigureOut">
              <a:rPr lang="zh-CN" altLang="en-US" smtClean="0"/>
              <a:t>2019/11/15</a:t>
            </a:fld>
            <a:endParaRPr lang="zh-CN" altLang="en-US"/>
          </a:p>
        </p:txBody>
      </p:sp>
      <p:sp>
        <p:nvSpPr>
          <p:cNvPr id="5" name="页脚占位符 4">
            <a:extLst>
              <a:ext uri="{FF2B5EF4-FFF2-40B4-BE49-F238E27FC236}">
                <a16:creationId xmlns:a16="http://schemas.microsoft.com/office/drawing/2014/main" id="{D725F9E1-10D8-4B59-9791-35D6118F256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E07EC43-D583-4F03-8136-827A4D4FD3FF}"/>
              </a:ext>
            </a:extLst>
          </p:cNvPr>
          <p:cNvSpPr>
            <a:spLocks noGrp="1"/>
          </p:cNvSpPr>
          <p:nvPr>
            <p:ph type="sldNum" sz="quarter" idx="12"/>
          </p:nvPr>
        </p:nvSpPr>
        <p:spPr/>
        <p:txBody>
          <a:bodyPr/>
          <a:lstStyle/>
          <a:p>
            <a:fld id="{C8B37663-94BC-4338-8008-B1B64AA1D1C2}" type="slidenum">
              <a:rPr lang="zh-CN" altLang="en-US" smtClean="0"/>
              <a:t>‹#›</a:t>
            </a:fld>
            <a:endParaRPr lang="zh-CN" altLang="en-US"/>
          </a:p>
        </p:txBody>
      </p:sp>
    </p:spTree>
    <p:extLst>
      <p:ext uri="{BB962C8B-B14F-4D97-AF65-F5344CB8AC3E}">
        <p14:creationId xmlns:p14="http://schemas.microsoft.com/office/powerpoint/2010/main" val="4358865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95746C8-AC73-4E8F-91FD-49C9CAA408AE}"/>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DEC18B0E-0EC6-46A8-AD23-7712368E469D}"/>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903A9458-A115-4E7D-BBEC-E19FEAA2819C}"/>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B5252FA9-4410-4F5F-994D-D31C187A7B4B}"/>
              </a:ext>
            </a:extLst>
          </p:cNvPr>
          <p:cNvSpPr>
            <a:spLocks noGrp="1"/>
          </p:cNvSpPr>
          <p:nvPr>
            <p:ph type="dt" sz="half" idx="10"/>
          </p:nvPr>
        </p:nvSpPr>
        <p:spPr/>
        <p:txBody>
          <a:bodyPr/>
          <a:lstStyle/>
          <a:p>
            <a:fld id="{E6743F2D-291F-4B26-80E4-AB302FD5A2D0}" type="datetimeFigureOut">
              <a:rPr lang="zh-CN" altLang="en-US" smtClean="0"/>
              <a:t>2019/11/15</a:t>
            </a:fld>
            <a:endParaRPr lang="zh-CN" altLang="en-US"/>
          </a:p>
        </p:txBody>
      </p:sp>
      <p:sp>
        <p:nvSpPr>
          <p:cNvPr id="6" name="页脚占位符 5">
            <a:extLst>
              <a:ext uri="{FF2B5EF4-FFF2-40B4-BE49-F238E27FC236}">
                <a16:creationId xmlns:a16="http://schemas.microsoft.com/office/drawing/2014/main" id="{EE393A42-19A2-4BC1-A2A8-EA298414EBC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09597D5-A547-48EE-B2FA-EBC8A74C0512}"/>
              </a:ext>
            </a:extLst>
          </p:cNvPr>
          <p:cNvSpPr>
            <a:spLocks noGrp="1"/>
          </p:cNvSpPr>
          <p:nvPr>
            <p:ph type="sldNum" sz="quarter" idx="12"/>
          </p:nvPr>
        </p:nvSpPr>
        <p:spPr/>
        <p:txBody>
          <a:bodyPr/>
          <a:lstStyle/>
          <a:p>
            <a:fld id="{C8B37663-94BC-4338-8008-B1B64AA1D1C2}" type="slidenum">
              <a:rPr lang="zh-CN" altLang="en-US" smtClean="0"/>
              <a:t>‹#›</a:t>
            </a:fld>
            <a:endParaRPr lang="zh-CN" altLang="en-US"/>
          </a:p>
        </p:txBody>
      </p:sp>
    </p:spTree>
    <p:extLst>
      <p:ext uri="{BB962C8B-B14F-4D97-AF65-F5344CB8AC3E}">
        <p14:creationId xmlns:p14="http://schemas.microsoft.com/office/powerpoint/2010/main" val="29734268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1D91640-D51B-44F0-99CA-4FB74A51669B}"/>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BAAA0E33-C668-4D8C-9F34-16C96CF2CA5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60DCBA10-03EF-40F9-97CC-E1F7C3BC0321}"/>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8E39769C-D4EA-4BCD-989E-FD1311CEFD4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9A0D439F-5496-4D04-A2FA-78C5E159F536}"/>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C3938BFD-449D-41EA-85BD-CFD6C2DA7CFC}"/>
              </a:ext>
            </a:extLst>
          </p:cNvPr>
          <p:cNvSpPr>
            <a:spLocks noGrp="1"/>
          </p:cNvSpPr>
          <p:nvPr>
            <p:ph type="dt" sz="half" idx="10"/>
          </p:nvPr>
        </p:nvSpPr>
        <p:spPr/>
        <p:txBody>
          <a:bodyPr/>
          <a:lstStyle/>
          <a:p>
            <a:fld id="{E6743F2D-291F-4B26-80E4-AB302FD5A2D0}" type="datetimeFigureOut">
              <a:rPr lang="zh-CN" altLang="en-US" smtClean="0"/>
              <a:t>2019/11/15</a:t>
            </a:fld>
            <a:endParaRPr lang="zh-CN" altLang="en-US"/>
          </a:p>
        </p:txBody>
      </p:sp>
      <p:sp>
        <p:nvSpPr>
          <p:cNvPr id="8" name="页脚占位符 7">
            <a:extLst>
              <a:ext uri="{FF2B5EF4-FFF2-40B4-BE49-F238E27FC236}">
                <a16:creationId xmlns:a16="http://schemas.microsoft.com/office/drawing/2014/main" id="{02A0523E-D83B-4520-AC8B-4745AA67385B}"/>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F5305E37-9C18-48BE-A322-5262EFF72C16}"/>
              </a:ext>
            </a:extLst>
          </p:cNvPr>
          <p:cNvSpPr>
            <a:spLocks noGrp="1"/>
          </p:cNvSpPr>
          <p:nvPr>
            <p:ph type="sldNum" sz="quarter" idx="12"/>
          </p:nvPr>
        </p:nvSpPr>
        <p:spPr/>
        <p:txBody>
          <a:bodyPr/>
          <a:lstStyle/>
          <a:p>
            <a:fld id="{C8B37663-94BC-4338-8008-B1B64AA1D1C2}" type="slidenum">
              <a:rPr lang="zh-CN" altLang="en-US" smtClean="0"/>
              <a:t>‹#›</a:t>
            </a:fld>
            <a:endParaRPr lang="zh-CN" altLang="en-US"/>
          </a:p>
        </p:txBody>
      </p:sp>
    </p:spTree>
    <p:extLst>
      <p:ext uri="{BB962C8B-B14F-4D97-AF65-F5344CB8AC3E}">
        <p14:creationId xmlns:p14="http://schemas.microsoft.com/office/powerpoint/2010/main" val="40626781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59C5A0E-1014-4A58-A16D-7A882F1EC685}"/>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3098C5CE-9E2C-4C70-889D-3DDFC341B268}"/>
              </a:ext>
            </a:extLst>
          </p:cNvPr>
          <p:cNvSpPr>
            <a:spLocks noGrp="1"/>
          </p:cNvSpPr>
          <p:nvPr>
            <p:ph type="dt" sz="half" idx="10"/>
          </p:nvPr>
        </p:nvSpPr>
        <p:spPr/>
        <p:txBody>
          <a:bodyPr/>
          <a:lstStyle/>
          <a:p>
            <a:fld id="{E6743F2D-291F-4B26-80E4-AB302FD5A2D0}" type="datetimeFigureOut">
              <a:rPr lang="zh-CN" altLang="en-US" smtClean="0"/>
              <a:t>2019/11/15</a:t>
            </a:fld>
            <a:endParaRPr lang="zh-CN" altLang="en-US"/>
          </a:p>
        </p:txBody>
      </p:sp>
      <p:sp>
        <p:nvSpPr>
          <p:cNvPr id="4" name="页脚占位符 3">
            <a:extLst>
              <a:ext uri="{FF2B5EF4-FFF2-40B4-BE49-F238E27FC236}">
                <a16:creationId xmlns:a16="http://schemas.microsoft.com/office/drawing/2014/main" id="{5A286069-9307-4BEB-ABFE-190762A4D580}"/>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AB47953F-BA6A-4B00-9C04-C42415C03709}"/>
              </a:ext>
            </a:extLst>
          </p:cNvPr>
          <p:cNvSpPr>
            <a:spLocks noGrp="1"/>
          </p:cNvSpPr>
          <p:nvPr>
            <p:ph type="sldNum" sz="quarter" idx="12"/>
          </p:nvPr>
        </p:nvSpPr>
        <p:spPr/>
        <p:txBody>
          <a:bodyPr/>
          <a:lstStyle/>
          <a:p>
            <a:fld id="{C8B37663-94BC-4338-8008-B1B64AA1D1C2}" type="slidenum">
              <a:rPr lang="zh-CN" altLang="en-US" smtClean="0"/>
              <a:t>‹#›</a:t>
            </a:fld>
            <a:endParaRPr lang="zh-CN" altLang="en-US"/>
          </a:p>
        </p:txBody>
      </p:sp>
    </p:spTree>
    <p:extLst>
      <p:ext uri="{BB962C8B-B14F-4D97-AF65-F5344CB8AC3E}">
        <p14:creationId xmlns:p14="http://schemas.microsoft.com/office/powerpoint/2010/main" val="41970771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C8C8F0B0-0907-4FE2-8B55-1F1B11A14E0B}"/>
              </a:ext>
            </a:extLst>
          </p:cNvPr>
          <p:cNvSpPr>
            <a:spLocks noGrp="1"/>
          </p:cNvSpPr>
          <p:nvPr>
            <p:ph type="dt" sz="half" idx="10"/>
          </p:nvPr>
        </p:nvSpPr>
        <p:spPr/>
        <p:txBody>
          <a:bodyPr/>
          <a:lstStyle/>
          <a:p>
            <a:fld id="{E6743F2D-291F-4B26-80E4-AB302FD5A2D0}" type="datetimeFigureOut">
              <a:rPr lang="zh-CN" altLang="en-US" smtClean="0"/>
              <a:t>2019/11/15</a:t>
            </a:fld>
            <a:endParaRPr lang="zh-CN" altLang="en-US"/>
          </a:p>
        </p:txBody>
      </p:sp>
      <p:sp>
        <p:nvSpPr>
          <p:cNvPr id="3" name="页脚占位符 2">
            <a:extLst>
              <a:ext uri="{FF2B5EF4-FFF2-40B4-BE49-F238E27FC236}">
                <a16:creationId xmlns:a16="http://schemas.microsoft.com/office/drawing/2014/main" id="{F9642796-CCC5-41C1-A19F-14B21427D8E9}"/>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ECCB388E-FF18-4BD1-B58B-429240B49745}"/>
              </a:ext>
            </a:extLst>
          </p:cNvPr>
          <p:cNvSpPr>
            <a:spLocks noGrp="1"/>
          </p:cNvSpPr>
          <p:nvPr>
            <p:ph type="sldNum" sz="quarter" idx="12"/>
          </p:nvPr>
        </p:nvSpPr>
        <p:spPr/>
        <p:txBody>
          <a:bodyPr/>
          <a:lstStyle/>
          <a:p>
            <a:fld id="{C8B37663-94BC-4338-8008-B1B64AA1D1C2}" type="slidenum">
              <a:rPr lang="zh-CN" altLang="en-US" smtClean="0"/>
              <a:t>‹#›</a:t>
            </a:fld>
            <a:endParaRPr lang="zh-CN" altLang="en-US"/>
          </a:p>
        </p:txBody>
      </p:sp>
    </p:spTree>
    <p:extLst>
      <p:ext uri="{BB962C8B-B14F-4D97-AF65-F5344CB8AC3E}">
        <p14:creationId xmlns:p14="http://schemas.microsoft.com/office/powerpoint/2010/main" val="38692622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73B40CC-6B16-4AD5-ADA3-17BC34847B9C}"/>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97CBDDEB-1DED-481C-B73B-A3EA7DAE85F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E03FC264-38BC-4113-B81C-1FF04501B3C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01705215-67B8-4072-80FF-2FF23FF5099A}"/>
              </a:ext>
            </a:extLst>
          </p:cNvPr>
          <p:cNvSpPr>
            <a:spLocks noGrp="1"/>
          </p:cNvSpPr>
          <p:nvPr>
            <p:ph type="dt" sz="half" idx="10"/>
          </p:nvPr>
        </p:nvSpPr>
        <p:spPr/>
        <p:txBody>
          <a:bodyPr/>
          <a:lstStyle/>
          <a:p>
            <a:fld id="{E6743F2D-291F-4B26-80E4-AB302FD5A2D0}" type="datetimeFigureOut">
              <a:rPr lang="zh-CN" altLang="en-US" smtClean="0"/>
              <a:t>2019/11/15</a:t>
            </a:fld>
            <a:endParaRPr lang="zh-CN" altLang="en-US"/>
          </a:p>
        </p:txBody>
      </p:sp>
      <p:sp>
        <p:nvSpPr>
          <p:cNvPr id="6" name="页脚占位符 5">
            <a:extLst>
              <a:ext uri="{FF2B5EF4-FFF2-40B4-BE49-F238E27FC236}">
                <a16:creationId xmlns:a16="http://schemas.microsoft.com/office/drawing/2014/main" id="{1C60B38B-6BE3-46CA-B7F7-EE57A98D787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5ED3BCF-CF61-409D-964E-03E05B718DA7}"/>
              </a:ext>
            </a:extLst>
          </p:cNvPr>
          <p:cNvSpPr>
            <a:spLocks noGrp="1"/>
          </p:cNvSpPr>
          <p:nvPr>
            <p:ph type="sldNum" sz="quarter" idx="12"/>
          </p:nvPr>
        </p:nvSpPr>
        <p:spPr/>
        <p:txBody>
          <a:bodyPr/>
          <a:lstStyle/>
          <a:p>
            <a:fld id="{C8B37663-94BC-4338-8008-B1B64AA1D1C2}" type="slidenum">
              <a:rPr lang="zh-CN" altLang="en-US" smtClean="0"/>
              <a:t>‹#›</a:t>
            </a:fld>
            <a:endParaRPr lang="zh-CN" altLang="en-US"/>
          </a:p>
        </p:txBody>
      </p:sp>
    </p:spTree>
    <p:extLst>
      <p:ext uri="{BB962C8B-B14F-4D97-AF65-F5344CB8AC3E}">
        <p14:creationId xmlns:p14="http://schemas.microsoft.com/office/powerpoint/2010/main" val="29008077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51F6C2-7278-49B5-9B4E-E0E7478ABB0E}"/>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EFE0A080-024E-4C56-96BB-60F881ACDE2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E56DA06D-AF2D-41A2-B626-55B43DDD583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A8860C7D-6C74-497E-8316-0CA39A5F57E8}"/>
              </a:ext>
            </a:extLst>
          </p:cNvPr>
          <p:cNvSpPr>
            <a:spLocks noGrp="1"/>
          </p:cNvSpPr>
          <p:nvPr>
            <p:ph type="dt" sz="half" idx="10"/>
          </p:nvPr>
        </p:nvSpPr>
        <p:spPr/>
        <p:txBody>
          <a:bodyPr/>
          <a:lstStyle/>
          <a:p>
            <a:fld id="{E6743F2D-291F-4B26-80E4-AB302FD5A2D0}" type="datetimeFigureOut">
              <a:rPr lang="zh-CN" altLang="en-US" smtClean="0"/>
              <a:t>2019/11/15</a:t>
            </a:fld>
            <a:endParaRPr lang="zh-CN" altLang="en-US"/>
          </a:p>
        </p:txBody>
      </p:sp>
      <p:sp>
        <p:nvSpPr>
          <p:cNvPr id="6" name="页脚占位符 5">
            <a:extLst>
              <a:ext uri="{FF2B5EF4-FFF2-40B4-BE49-F238E27FC236}">
                <a16:creationId xmlns:a16="http://schemas.microsoft.com/office/drawing/2014/main" id="{438B8002-CA2E-4C74-B055-99A7AFA7780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A5ACD21-95B0-4918-88E3-785BD87714A8}"/>
              </a:ext>
            </a:extLst>
          </p:cNvPr>
          <p:cNvSpPr>
            <a:spLocks noGrp="1"/>
          </p:cNvSpPr>
          <p:nvPr>
            <p:ph type="sldNum" sz="quarter" idx="12"/>
          </p:nvPr>
        </p:nvSpPr>
        <p:spPr/>
        <p:txBody>
          <a:bodyPr/>
          <a:lstStyle/>
          <a:p>
            <a:fld id="{C8B37663-94BC-4338-8008-B1B64AA1D1C2}" type="slidenum">
              <a:rPr lang="zh-CN" altLang="en-US" smtClean="0"/>
              <a:t>‹#›</a:t>
            </a:fld>
            <a:endParaRPr lang="zh-CN" altLang="en-US"/>
          </a:p>
        </p:txBody>
      </p:sp>
    </p:spTree>
    <p:extLst>
      <p:ext uri="{BB962C8B-B14F-4D97-AF65-F5344CB8AC3E}">
        <p14:creationId xmlns:p14="http://schemas.microsoft.com/office/powerpoint/2010/main" val="10156853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0D37C193-8F77-4112-BAEE-F4390AC364A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A1C12CC8-7FCE-493B-B1FB-6AD198D57FA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F5379A8-2862-419F-B774-1A16B5E1C83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743F2D-291F-4B26-80E4-AB302FD5A2D0}" type="datetimeFigureOut">
              <a:rPr lang="zh-CN" altLang="en-US" smtClean="0"/>
              <a:t>2019/11/15</a:t>
            </a:fld>
            <a:endParaRPr lang="zh-CN" altLang="en-US"/>
          </a:p>
        </p:txBody>
      </p:sp>
      <p:sp>
        <p:nvSpPr>
          <p:cNvPr id="5" name="页脚占位符 4">
            <a:extLst>
              <a:ext uri="{FF2B5EF4-FFF2-40B4-BE49-F238E27FC236}">
                <a16:creationId xmlns:a16="http://schemas.microsoft.com/office/drawing/2014/main" id="{82CAF193-D85C-4CA7-9A72-FC2673AAF72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0FF1F2B1-EC66-48FB-808F-2C51481736B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8B37663-94BC-4338-8008-B1B64AA1D1C2}" type="slidenum">
              <a:rPr lang="zh-CN" altLang="en-US" smtClean="0"/>
              <a:t>‹#›</a:t>
            </a:fld>
            <a:endParaRPr lang="zh-CN" altLang="en-US"/>
          </a:p>
        </p:txBody>
      </p:sp>
    </p:spTree>
    <p:extLst>
      <p:ext uri="{BB962C8B-B14F-4D97-AF65-F5344CB8AC3E}">
        <p14:creationId xmlns:p14="http://schemas.microsoft.com/office/powerpoint/2010/main" val="11177586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5F86DC7-6135-4BCB-A1AC-198476E52F54}"/>
              </a:ext>
            </a:extLst>
          </p:cNvPr>
          <p:cNvSpPr>
            <a:spLocks noGrp="1"/>
          </p:cNvSpPr>
          <p:nvPr>
            <p:ph type="ctrTitle"/>
          </p:nvPr>
        </p:nvSpPr>
        <p:spPr/>
        <p:txBody>
          <a:bodyPr/>
          <a:lstStyle/>
          <a:p>
            <a:r>
              <a:rPr lang="zh-CN" altLang="en-US" dirty="0"/>
              <a:t>计算概论与程序设计基础</a:t>
            </a:r>
          </a:p>
        </p:txBody>
      </p:sp>
      <p:sp>
        <p:nvSpPr>
          <p:cNvPr id="3" name="副标题 2">
            <a:extLst>
              <a:ext uri="{FF2B5EF4-FFF2-40B4-BE49-F238E27FC236}">
                <a16:creationId xmlns:a16="http://schemas.microsoft.com/office/drawing/2014/main" id="{C07B4DF6-B4BD-4D94-A290-698946B77478}"/>
              </a:ext>
            </a:extLst>
          </p:cNvPr>
          <p:cNvSpPr>
            <a:spLocks noGrp="1"/>
          </p:cNvSpPr>
          <p:nvPr>
            <p:ph type="subTitle" idx="1"/>
          </p:nvPr>
        </p:nvSpPr>
        <p:spPr/>
        <p:txBody>
          <a:bodyPr/>
          <a:lstStyle/>
          <a:p>
            <a:r>
              <a:rPr lang="zh-CN" altLang="en-US" dirty="0"/>
              <a:t>本周练习总结</a:t>
            </a:r>
          </a:p>
        </p:txBody>
      </p:sp>
      <p:sp>
        <p:nvSpPr>
          <p:cNvPr id="4" name="文本框 3">
            <a:extLst>
              <a:ext uri="{FF2B5EF4-FFF2-40B4-BE49-F238E27FC236}">
                <a16:creationId xmlns:a16="http://schemas.microsoft.com/office/drawing/2014/main" id="{98A6AA3B-9E4A-41F1-9B87-B9C7DB373BDE}"/>
              </a:ext>
            </a:extLst>
          </p:cNvPr>
          <p:cNvSpPr txBox="1"/>
          <p:nvPr/>
        </p:nvSpPr>
        <p:spPr>
          <a:xfrm>
            <a:off x="9517294" y="6082301"/>
            <a:ext cx="2301411"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20191109-20191115</a:t>
            </a:r>
            <a:endPar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5" name="文本框 4">
            <a:extLst>
              <a:ext uri="{FF2B5EF4-FFF2-40B4-BE49-F238E27FC236}">
                <a16:creationId xmlns:a16="http://schemas.microsoft.com/office/drawing/2014/main" id="{C407E902-7A61-4723-AFFC-F84F007185F9}"/>
              </a:ext>
            </a:extLst>
          </p:cNvPr>
          <p:cNvSpPr txBox="1"/>
          <p:nvPr/>
        </p:nvSpPr>
        <p:spPr>
          <a:xfrm>
            <a:off x="10822111" y="5766997"/>
            <a:ext cx="900702"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丁家恳</a:t>
            </a:r>
          </a:p>
        </p:txBody>
      </p:sp>
    </p:spTree>
    <p:extLst>
      <p:ext uri="{BB962C8B-B14F-4D97-AF65-F5344CB8AC3E}">
        <p14:creationId xmlns:p14="http://schemas.microsoft.com/office/powerpoint/2010/main" val="6666456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a:extLst>
              <a:ext uri="{FF2B5EF4-FFF2-40B4-BE49-F238E27FC236}">
                <a16:creationId xmlns:a16="http://schemas.microsoft.com/office/drawing/2014/main" id="{5907C1C7-684A-4BE8-B55C-358AAEF1729D}"/>
              </a:ext>
            </a:extLst>
          </p:cNvPr>
          <p:cNvPicPr>
            <a:picLocks noGrp="1" noChangeAspect="1"/>
          </p:cNvPicPr>
          <p:nvPr>
            <p:ph idx="1"/>
          </p:nvPr>
        </p:nvPicPr>
        <p:blipFill>
          <a:blip r:embed="rId2"/>
          <a:stretch>
            <a:fillRect/>
          </a:stretch>
        </p:blipFill>
        <p:spPr>
          <a:xfrm>
            <a:off x="429892" y="430855"/>
            <a:ext cx="9836249" cy="1498677"/>
          </a:xfrm>
          <a:prstGeom prst="rect">
            <a:avLst/>
          </a:prstGeom>
        </p:spPr>
      </p:pic>
      <p:pic>
        <p:nvPicPr>
          <p:cNvPr id="5" name="图片 4">
            <a:extLst>
              <a:ext uri="{FF2B5EF4-FFF2-40B4-BE49-F238E27FC236}">
                <a16:creationId xmlns:a16="http://schemas.microsoft.com/office/drawing/2014/main" id="{7E465D0C-C38C-4E82-BE2E-86574ECDD778}"/>
              </a:ext>
            </a:extLst>
          </p:cNvPr>
          <p:cNvPicPr>
            <a:picLocks noChangeAspect="1"/>
          </p:cNvPicPr>
          <p:nvPr/>
        </p:nvPicPr>
        <p:blipFill>
          <a:blip r:embed="rId3"/>
          <a:stretch>
            <a:fillRect/>
          </a:stretch>
        </p:blipFill>
        <p:spPr>
          <a:xfrm>
            <a:off x="429892" y="2052508"/>
            <a:ext cx="8354073" cy="2171323"/>
          </a:xfrm>
          <a:prstGeom prst="rect">
            <a:avLst/>
          </a:prstGeom>
        </p:spPr>
      </p:pic>
      <p:sp>
        <p:nvSpPr>
          <p:cNvPr id="6" name="文本框 5">
            <a:extLst>
              <a:ext uri="{FF2B5EF4-FFF2-40B4-BE49-F238E27FC236}">
                <a16:creationId xmlns:a16="http://schemas.microsoft.com/office/drawing/2014/main" id="{F867FFC8-15E4-481F-A8DA-A7A47914BA77}"/>
              </a:ext>
            </a:extLst>
          </p:cNvPr>
          <p:cNvSpPr txBox="1"/>
          <p:nvPr/>
        </p:nvSpPr>
        <p:spPr>
          <a:xfrm>
            <a:off x="429892" y="4764505"/>
            <a:ext cx="5557022" cy="923330"/>
          </a:xfrm>
          <a:prstGeom prst="rect">
            <a:avLst/>
          </a:prstGeom>
          <a:noFill/>
        </p:spPr>
        <p:txBody>
          <a:bodyPr wrap="square" rtlCol="0">
            <a:spAutoFit/>
          </a:bodyPr>
          <a:lstStyle/>
          <a:p>
            <a:r>
              <a:rPr lang="zh-CN" altLang="en-US" dirty="0"/>
              <a:t>查询资料的到一些概念和标准。这二份资料揭示了一个原理：函数的形式参数和实际参数类型相同时才可以正确接纳。</a:t>
            </a:r>
          </a:p>
        </p:txBody>
      </p:sp>
    </p:spTree>
    <p:extLst>
      <p:ext uri="{BB962C8B-B14F-4D97-AF65-F5344CB8AC3E}">
        <p14:creationId xmlns:p14="http://schemas.microsoft.com/office/powerpoint/2010/main" val="34546390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83C8E286-4804-4FA4-8499-339DA483371E}"/>
              </a:ext>
            </a:extLst>
          </p:cNvPr>
          <p:cNvPicPr>
            <a:picLocks noChangeAspect="1"/>
          </p:cNvPicPr>
          <p:nvPr/>
        </p:nvPicPr>
        <p:blipFill>
          <a:blip r:embed="rId2"/>
          <a:stretch>
            <a:fillRect/>
          </a:stretch>
        </p:blipFill>
        <p:spPr>
          <a:xfrm>
            <a:off x="314638" y="864164"/>
            <a:ext cx="4016730" cy="5417726"/>
          </a:xfrm>
          <a:prstGeom prst="rect">
            <a:avLst/>
          </a:prstGeom>
        </p:spPr>
      </p:pic>
      <p:pic>
        <p:nvPicPr>
          <p:cNvPr id="5" name="图片 4">
            <a:extLst>
              <a:ext uri="{FF2B5EF4-FFF2-40B4-BE49-F238E27FC236}">
                <a16:creationId xmlns:a16="http://schemas.microsoft.com/office/drawing/2014/main" id="{5979DD8C-0311-49A1-B280-5E4A062EC110}"/>
              </a:ext>
            </a:extLst>
          </p:cNvPr>
          <p:cNvPicPr>
            <a:picLocks noChangeAspect="1"/>
          </p:cNvPicPr>
          <p:nvPr/>
        </p:nvPicPr>
        <p:blipFill>
          <a:blip r:embed="rId3"/>
          <a:stretch>
            <a:fillRect/>
          </a:stretch>
        </p:blipFill>
        <p:spPr>
          <a:xfrm>
            <a:off x="4420857" y="4629044"/>
            <a:ext cx="3779867" cy="1652846"/>
          </a:xfrm>
          <a:prstGeom prst="rect">
            <a:avLst/>
          </a:prstGeom>
        </p:spPr>
      </p:pic>
      <p:sp>
        <p:nvSpPr>
          <p:cNvPr id="6" name="文本框 5">
            <a:extLst>
              <a:ext uri="{FF2B5EF4-FFF2-40B4-BE49-F238E27FC236}">
                <a16:creationId xmlns:a16="http://schemas.microsoft.com/office/drawing/2014/main" id="{CC3E0B08-9C68-4971-8D92-72D3B1329237}"/>
              </a:ext>
            </a:extLst>
          </p:cNvPr>
          <p:cNvSpPr txBox="1"/>
          <p:nvPr/>
        </p:nvSpPr>
        <p:spPr>
          <a:xfrm>
            <a:off x="5062889" y="931541"/>
            <a:ext cx="3253339" cy="1477328"/>
          </a:xfrm>
          <a:prstGeom prst="rect">
            <a:avLst/>
          </a:prstGeom>
          <a:noFill/>
        </p:spPr>
        <p:txBody>
          <a:bodyPr wrap="square" rtlCol="0">
            <a:spAutoFit/>
          </a:bodyPr>
          <a:lstStyle/>
          <a:p>
            <a:r>
              <a:rPr lang="zh-CN" altLang="en-US" dirty="0"/>
              <a:t>形参表示为指针变量的形式。这里指定的是指针变量基类型为有四个元素的一维数组。</a:t>
            </a:r>
            <a:endParaRPr lang="en-US" altLang="zh-CN" dirty="0"/>
          </a:p>
          <a:p>
            <a:r>
              <a:rPr lang="zh-CN" altLang="en-US" dirty="0"/>
              <a:t>可见我们能正常使用</a:t>
            </a:r>
            <a:r>
              <a:rPr lang="en-US" altLang="zh-CN" dirty="0"/>
              <a:t>[ ]</a:t>
            </a:r>
            <a:r>
              <a:rPr lang="zh-CN" altLang="en-US" dirty="0"/>
              <a:t>运算符遍历所有数组元素</a:t>
            </a:r>
          </a:p>
        </p:txBody>
      </p:sp>
    </p:spTree>
    <p:extLst>
      <p:ext uri="{BB962C8B-B14F-4D97-AF65-F5344CB8AC3E}">
        <p14:creationId xmlns:p14="http://schemas.microsoft.com/office/powerpoint/2010/main" val="29580931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F27260B9-4498-4618-885B-5EC9465878AA}"/>
              </a:ext>
            </a:extLst>
          </p:cNvPr>
          <p:cNvPicPr>
            <a:picLocks noChangeAspect="1"/>
          </p:cNvPicPr>
          <p:nvPr/>
        </p:nvPicPr>
        <p:blipFill>
          <a:blip r:embed="rId2"/>
          <a:stretch>
            <a:fillRect/>
          </a:stretch>
        </p:blipFill>
        <p:spPr>
          <a:xfrm>
            <a:off x="257962" y="555090"/>
            <a:ext cx="4622045" cy="5945291"/>
          </a:xfrm>
          <a:prstGeom prst="rect">
            <a:avLst/>
          </a:prstGeom>
        </p:spPr>
      </p:pic>
      <p:pic>
        <p:nvPicPr>
          <p:cNvPr id="5" name="图片 4">
            <a:extLst>
              <a:ext uri="{FF2B5EF4-FFF2-40B4-BE49-F238E27FC236}">
                <a16:creationId xmlns:a16="http://schemas.microsoft.com/office/drawing/2014/main" id="{F293CFA9-ED03-41EB-8B39-41D89EE80305}"/>
              </a:ext>
            </a:extLst>
          </p:cNvPr>
          <p:cNvPicPr>
            <a:picLocks noChangeAspect="1"/>
          </p:cNvPicPr>
          <p:nvPr/>
        </p:nvPicPr>
        <p:blipFill>
          <a:blip r:embed="rId3"/>
          <a:stretch>
            <a:fillRect/>
          </a:stretch>
        </p:blipFill>
        <p:spPr>
          <a:xfrm>
            <a:off x="5091765" y="4976413"/>
            <a:ext cx="3331092" cy="1341088"/>
          </a:xfrm>
          <a:prstGeom prst="rect">
            <a:avLst/>
          </a:prstGeom>
        </p:spPr>
      </p:pic>
      <p:sp>
        <p:nvSpPr>
          <p:cNvPr id="6" name="文本框 5">
            <a:extLst>
              <a:ext uri="{FF2B5EF4-FFF2-40B4-BE49-F238E27FC236}">
                <a16:creationId xmlns:a16="http://schemas.microsoft.com/office/drawing/2014/main" id="{212C41C1-7055-43D9-B8DA-DE280A4F850B}"/>
              </a:ext>
            </a:extLst>
          </p:cNvPr>
          <p:cNvSpPr txBox="1"/>
          <p:nvPr/>
        </p:nvSpPr>
        <p:spPr>
          <a:xfrm>
            <a:off x="5563403" y="664144"/>
            <a:ext cx="3609474" cy="1477328"/>
          </a:xfrm>
          <a:prstGeom prst="rect">
            <a:avLst/>
          </a:prstGeom>
          <a:noFill/>
        </p:spPr>
        <p:txBody>
          <a:bodyPr wrap="square" rtlCol="0">
            <a:spAutoFit/>
          </a:bodyPr>
          <a:lstStyle/>
          <a:p>
            <a:r>
              <a:rPr lang="zh-CN" altLang="en-US" dirty="0"/>
              <a:t>事实上，我们可以通过改变形参与实参来操作二维数组的部分元素。例如本例子中就仅通过一个一维数组首元素的指针单独操作二维数组的第二个一维数组</a:t>
            </a:r>
          </a:p>
        </p:txBody>
      </p:sp>
    </p:spTree>
    <p:extLst>
      <p:ext uri="{BB962C8B-B14F-4D97-AF65-F5344CB8AC3E}">
        <p14:creationId xmlns:p14="http://schemas.microsoft.com/office/powerpoint/2010/main" val="767159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B01DAE6C-98A5-41D6-9078-05C88E8C6803}"/>
              </a:ext>
            </a:extLst>
          </p:cNvPr>
          <p:cNvPicPr>
            <a:picLocks noChangeAspect="1"/>
          </p:cNvPicPr>
          <p:nvPr/>
        </p:nvPicPr>
        <p:blipFill>
          <a:blip r:embed="rId2"/>
          <a:stretch>
            <a:fillRect/>
          </a:stretch>
        </p:blipFill>
        <p:spPr>
          <a:xfrm>
            <a:off x="168576" y="448871"/>
            <a:ext cx="4663306" cy="5960258"/>
          </a:xfrm>
          <a:prstGeom prst="rect">
            <a:avLst/>
          </a:prstGeom>
        </p:spPr>
      </p:pic>
      <p:pic>
        <p:nvPicPr>
          <p:cNvPr id="5" name="图片 4">
            <a:extLst>
              <a:ext uri="{FF2B5EF4-FFF2-40B4-BE49-F238E27FC236}">
                <a16:creationId xmlns:a16="http://schemas.microsoft.com/office/drawing/2014/main" id="{8F7E7A69-E34C-4C2C-A8F0-BEA9F77FE680}"/>
              </a:ext>
            </a:extLst>
          </p:cNvPr>
          <p:cNvPicPr>
            <a:picLocks noChangeAspect="1"/>
          </p:cNvPicPr>
          <p:nvPr/>
        </p:nvPicPr>
        <p:blipFill>
          <a:blip r:embed="rId3"/>
          <a:stretch>
            <a:fillRect/>
          </a:stretch>
        </p:blipFill>
        <p:spPr>
          <a:xfrm>
            <a:off x="4831882" y="4645485"/>
            <a:ext cx="4141954" cy="1581718"/>
          </a:xfrm>
          <a:prstGeom prst="rect">
            <a:avLst/>
          </a:prstGeom>
        </p:spPr>
      </p:pic>
      <p:sp>
        <p:nvSpPr>
          <p:cNvPr id="6" name="文本框 5">
            <a:extLst>
              <a:ext uri="{FF2B5EF4-FFF2-40B4-BE49-F238E27FC236}">
                <a16:creationId xmlns:a16="http://schemas.microsoft.com/office/drawing/2014/main" id="{9526251C-0D75-40FA-BCA9-5AE46D32F3CC}"/>
              </a:ext>
            </a:extLst>
          </p:cNvPr>
          <p:cNvSpPr txBox="1"/>
          <p:nvPr/>
        </p:nvSpPr>
        <p:spPr>
          <a:xfrm>
            <a:off x="6096000" y="1183907"/>
            <a:ext cx="3394509" cy="1200329"/>
          </a:xfrm>
          <a:prstGeom prst="rect">
            <a:avLst/>
          </a:prstGeom>
          <a:noFill/>
        </p:spPr>
        <p:txBody>
          <a:bodyPr wrap="square" rtlCol="0">
            <a:spAutoFit/>
          </a:bodyPr>
          <a:lstStyle/>
          <a:p>
            <a:r>
              <a:rPr lang="zh-CN" altLang="en-US" dirty="0"/>
              <a:t>我们也可以单独操作这个指针指向的元素。但是要注意本例与上例是不等价的，因为传入的实参不是一维数组的首元素</a:t>
            </a:r>
          </a:p>
        </p:txBody>
      </p:sp>
    </p:spTree>
    <p:extLst>
      <p:ext uri="{BB962C8B-B14F-4D97-AF65-F5344CB8AC3E}">
        <p14:creationId xmlns:p14="http://schemas.microsoft.com/office/powerpoint/2010/main" val="41556580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5ABBED27-4C0D-452F-A8CF-6832ED4FABCD}"/>
              </a:ext>
            </a:extLst>
          </p:cNvPr>
          <p:cNvPicPr>
            <a:picLocks noChangeAspect="1"/>
          </p:cNvPicPr>
          <p:nvPr/>
        </p:nvPicPr>
        <p:blipFill>
          <a:blip r:embed="rId2"/>
          <a:stretch>
            <a:fillRect/>
          </a:stretch>
        </p:blipFill>
        <p:spPr>
          <a:xfrm>
            <a:off x="6230406" y="5140296"/>
            <a:ext cx="2961719" cy="1157088"/>
          </a:xfrm>
          <a:prstGeom prst="rect">
            <a:avLst/>
          </a:prstGeom>
        </p:spPr>
      </p:pic>
      <p:pic>
        <p:nvPicPr>
          <p:cNvPr id="9" name="内容占位符 8">
            <a:extLst>
              <a:ext uri="{FF2B5EF4-FFF2-40B4-BE49-F238E27FC236}">
                <a16:creationId xmlns:a16="http://schemas.microsoft.com/office/drawing/2014/main" id="{C7F4F440-7FF4-4AEE-A899-8C8CF7085A4E}"/>
              </a:ext>
            </a:extLst>
          </p:cNvPr>
          <p:cNvPicPr>
            <a:picLocks noGrp="1" noChangeAspect="1"/>
          </p:cNvPicPr>
          <p:nvPr>
            <p:ph idx="1"/>
          </p:nvPr>
        </p:nvPicPr>
        <p:blipFill>
          <a:blip r:embed="rId3"/>
          <a:stretch>
            <a:fillRect/>
          </a:stretch>
        </p:blipFill>
        <p:spPr>
          <a:xfrm>
            <a:off x="211029" y="670592"/>
            <a:ext cx="5884971" cy="5626792"/>
          </a:xfrm>
          <a:prstGeom prst="rect">
            <a:avLst/>
          </a:prstGeom>
        </p:spPr>
      </p:pic>
      <p:sp>
        <p:nvSpPr>
          <p:cNvPr id="10" name="文本框 9">
            <a:extLst>
              <a:ext uri="{FF2B5EF4-FFF2-40B4-BE49-F238E27FC236}">
                <a16:creationId xmlns:a16="http://schemas.microsoft.com/office/drawing/2014/main" id="{0848D512-6A77-4369-B8B0-EB36BA16B6C1}"/>
              </a:ext>
            </a:extLst>
          </p:cNvPr>
          <p:cNvSpPr txBox="1"/>
          <p:nvPr/>
        </p:nvSpPr>
        <p:spPr>
          <a:xfrm>
            <a:off x="6776186" y="866670"/>
            <a:ext cx="4292867" cy="369332"/>
          </a:xfrm>
          <a:prstGeom prst="rect">
            <a:avLst/>
          </a:prstGeom>
          <a:noFill/>
        </p:spPr>
        <p:txBody>
          <a:bodyPr wrap="square" rtlCol="0">
            <a:spAutoFit/>
          </a:bodyPr>
          <a:lstStyle/>
          <a:p>
            <a:r>
              <a:rPr lang="zh-CN" altLang="en-US" dirty="0"/>
              <a:t>综合示例</a:t>
            </a:r>
          </a:p>
        </p:txBody>
      </p:sp>
    </p:spTree>
    <p:extLst>
      <p:ext uri="{BB962C8B-B14F-4D97-AF65-F5344CB8AC3E}">
        <p14:creationId xmlns:p14="http://schemas.microsoft.com/office/powerpoint/2010/main" val="16108782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B7D0944E-7B46-45A6-B649-A588E38902E3}"/>
              </a:ext>
            </a:extLst>
          </p:cNvPr>
          <p:cNvPicPr>
            <a:picLocks noChangeAspect="1"/>
          </p:cNvPicPr>
          <p:nvPr/>
        </p:nvPicPr>
        <p:blipFill>
          <a:blip r:embed="rId2"/>
          <a:stretch>
            <a:fillRect/>
          </a:stretch>
        </p:blipFill>
        <p:spPr>
          <a:xfrm>
            <a:off x="6164534" y="4839832"/>
            <a:ext cx="3364476" cy="1274253"/>
          </a:xfrm>
          <a:prstGeom prst="rect">
            <a:avLst/>
          </a:prstGeom>
        </p:spPr>
      </p:pic>
      <p:pic>
        <p:nvPicPr>
          <p:cNvPr id="8" name="内容占位符 7">
            <a:extLst>
              <a:ext uri="{FF2B5EF4-FFF2-40B4-BE49-F238E27FC236}">
                <a16:creationId xmlns:a16="http://schemas.microsoft.com/office/drawing/2014/main" id="{AF947056-9FF4-43E4-9231-7F5A59A3A90D}"/>
              </a:ext>
            </a:extLst>
          </p:cNvPr>
          <p:cNvPicPr>
            <a:picLocks noGrp="1" noChangeAspect="1"/>
          </p:cNvPicPr>
          <p:nvPr>
            <p:ph idx="1"/>
          </p:nvPr>
        </p:nvPicPr>
        <p:blipFill>
          <a:blip r:embed="rId3"/>
          <a:stretch>
            <a:fillRect/>
          </a:stretch>
        </p:blipFill>
        <p:spPr>
          <a:xfrm>
            <a:off x="221137" y="485711"/>
            <a:ext cx="5874863" cy="5512870"/>
          </a:xfrm>
          <a:prstGeom prst="rect">
            <a:avLst/>
          </a:prstGeom>
        </p:spPr>
      </p:pic>
      <p:sp>
        <p:nvSpPr>
          <p:cNvPr id="10" name="文本框 9">
            <a:extLst>
              <a:ext uri="{FF2B5EF4-FFF2-40B4-BE49-F238E27FC236}">
                <a16:creationId xmlns:a16="http://schemas.microsoft.com/office/drawing/2014/main" id="{D680FE81-30B6-40CD-A7AF-ADA48C4C2FC1}"/>
              </a:ext>
            </a:extLst>
          </p:cNvPr>
          <p:cNvSpPr txBox="1"/>
          <p:nvPr/>
        </p:nvSpPr>
        <p:spPr>
          <a:xfrm>
            <a:off x="7007192" y="1463040"/>
            <a:ext cx="2165684" cy="369332"/>
          </a:xfrm>
          <a:prstGeom prst="rect">
            <a:avLst/>
          </a:prstGeom>
          <a:noFill/>
        </p:spPr>
        <p:txBody>
          <a:bodyPr wrap="square" rtlCol="0">
            <a:spAutoFit/>
          </a:bodyPr>
          <a:lstStyle/>
          <a:p>
            <a:r>
              <a:rPr lang="zh-CN" altLang="en-US" dirty="0"/>
              <a:t>上例的等价示例</a:t>
            </a:r>
          </a:p>
        </p:txBody>
      </p:sp>
    </p:spTree>
    <p:extLst>
      <p:ext uri="{BB962C8B-B14F-4D97-AF65-F5344CB8AC3E}">
        <p14:creationId xmlns:p14="http://schemas.microsoft.com/office/powerpoint/2010/main" val="6727139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a:extLst>
              <a:ext uri="{FF2B5EF4-FFF2-40B4-BE49-F238E27FC236}">
                <a16:creationId xmlns:a16="http://schemas.microsoft.com/office/drawing/2014/main" id="{3D7D07BF-1197-4BB5-BFD1-DFA35B29EF06}"/>
              </a:ext>
            </a:extLst>
          </p:cNvPr>
          <p:cNvPicPr>
            <a:picLocks noGrp="1" noChangeAspect="1"/>
          </p:cNvPicPr>
          <p:nvPr>
            <p:ph idx="1"/>
          </p:nvPr>
        </p:nvPicPr>
        <p:blipFill>
          <a:blip r:embed="rId3"/>
          <a:stretch>
            <a:fillRect/>
          </a:stretch>
        </p:blipFill>
        <p:spPr>
          <a:xfrm>
            <a:off x="0" y="31281"/>
            <a:ext cx="3369497" cy="4351338"/>
          </a:xfrm>
          <a:prstGeom prst="rect">
            <a:avLst/>
          </a:prstGeom>
        </p:spPr>
      </p:pic>
      <p:pic>
        <p:nvPicPr>
          <p:cNvPr id="5" name="图片 4">
            <a:extLst>
              <a:ext uri="{FF2B5EF4-FFF2-40B4-BE49-F238E27FC236}">
                <a16:creationId xmlns:a16="http://schemas.microsoft.com/office/drawing/2014/main" id="{98C6A4BE-BA16-417E-8325-7658F5A43459}"/>
              </a:ext>
            </a:extLst>
          </p:cNvPr>
          <p:cNvPicPr>
            <a:picLocks noChangeAspect="1"/>
          </p:cNvPicPr>
          <p:nvPr/>
        </p:nvPicPr>
        <p:blipFill>
          <a:blip r:embed="rId4"/>
          <a:stretch>
            <a:fillRect/>
          </a:stretch>
        </p:blipFill>
        <p:spPr>
          <a:xfrm>
            <a:off x="45255" y="4415220"/>
            <a:ext cx="4902452" cy="2165461"/>
          </a:xfrm>
          <a:prstGeom prst="rect">
            <a:avLst/>
          </a:prstGeom>
        </p:spPr>
      </p:pic>
      <p:pic>
        <p:nvPicPr>
          <p:cNvPr id="6" name="图片 5">
            <a:extLst>
              <a:ext uri="{FF2B5EF4-FFF2-40B4-BE49-F238E27FC236}">
                <a16:creationId xmlns:a16="http://schemas.microsoft.com/office/drawing/2014/main" id="{A33C240F-4023-4B4F-B990-D48AF516D80B}"/>
              </a:ext>
            </a:extLst>
          </p:cNvPr>
          <p:cNvPicPr>
            <a:picLocks noChangeAspect="1"/>
          </p:cNvPicPr>
          <p:nvPr/>
        </p:nvPicPr>
        <p:blipFill>
          <a:blip r:embed="rId5"/>
          <a:stretch>
            <a:fillRect/>
          </a:stretch>
        </p:blipFill>
        <p:spPr>
          <a:xfrm>
            <a:off x="6403028" y="3708317"/>
            <a:ext cx="2419477" cy="2737610"/>
          </a:xfrm>
          <a:prstGeom prst="rect">
            <a:avLst/>
          </a:prstGeom>
        </p:spPr>
      </p:pic>
      <p:sp>
        <p:nvSpPr>
          <p:cNvPr id="7" name="文本框 6">
            <a:extLst>
              <a:ext uri="{FF2B5EF4-FFF2-40B4-BE49-F238E27FC236}">
                <a16:creationId xmlns:a16="http://schemas.microsoft.com/office/drawing/2014/main" id="{083C6145-BF87-4172-AD06-28427199B508}"/>
              </a:ext>
            </a:extLst>
          </p:cNvPr>
          <p:cNvSpPr txBox="1"/>
          <p:nvPr/>
        </p:nvSpPr>
        <p:spPr>
          <a:xfrm>
            <a:off x="6381549" y="625642"/>
            <a:ext cx="3445845" cy="2862322"/>
          </a:xfrm>
          <a:prstGeom prst="rect">
            <a:avLst/>
          </a:prstGeom>
          <a:noFill/>
        </p:spPr>
        <p:txBody>
          <a:bodyPr wrap="square" rtlCol="0">
            <a:spAutoFit/>
          </a:bodyPr>
          <a:lstStyle/>
          <a:p>
            <a:r>
              <a:rPr lang="zh-CN" altLang="en-US" dirty="0"/>
              <a:t>理解多维数组与函数、指针的综合 运用之后，我们就可以解决未定义长度数组的问题。因为数组长度未定义（可能根据情况改变），在函数的声明、函数参数的传递过程中造成障碍。我寻找一个最简单的解决方法：用一个一维指针（为一个一维数组首元素的指针）做形式参数，然后手动寻址</a:t>
            </a:r>
          </a:p>
        </p:txBody>
      </p:sp>
    </p:spTree>
    <p:extLst>
      <p:ext uri="{BB962C8B-B14F-4D97-AF65-F5344CB8AC3E}">
        <p14:creationId xmlns:p14="http://schemas.microsoft.com/office/powerpoint/2010/main" val="23196204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3A4CE39-1343-4164-9B01-4D3691A8197A}"/>
              </a:ext>
            </a:extLst>
          </p:cNvPr>
          <p:cNvSpPr>
            <a:spLocks noGrp="1"/>
          </p:cNvSpPr>
          <p:nvPr>
            <p:ph type="title"/>
          </p:nvPr>
        </p:nvSpPr>
        <p:spPr>
          <a:xfrm>
            <a:off x="838200" y="365126"/>
            <a:ext cx="7112267" cy="722530"/>
          </a:xfrm>
        </p:spPr>
        <p:txBody>
          <a:bodyPr/>
          <a:lstStyle/>
          <a:p>
            <a:r>
              <a:rPr lang="zh-CN" altLang="en-US" dirty="0"/>
              <a:t>结语</a:t>
            </a:r>
          </a:p>
        </p:txBody>
      </p:sp>
      <p:sp>
        <p:nvSpPr>
          <p:cNvPr id="3" name="内容占位符 2">
            <a:extLst>
              <a:ext uri="{FF2B5EF4-FFF2-40B4-BE49-F238E27FC236}">
                <a16:creationId xmlns:a16="http://schemas.microsoft.com/office/drawing/2014/main" id="{49B3BF65-9D83-4F13-9F1F-E9B782764B91}"/>
              </a:ext>
            </a:extLst>
          </p:cNvPr>
          <p:cNvSpPr>
            <a:spLocks noGrp="1"/>
          </p:cNvSpPr>
          <p:nvPr>
            <p:ph idx="1"/>
          </p:nvPr>
        </p:nvSpPr>
        <p:spPr>
          <a:xfrm>
            <a:off x="838200" y="1241659"/>
            <a:ext cx="10423358" cy="4935304"/>
          </a:xfrm>
        </p:spPr>
        <p:txBody>
          <a:bodyPr/>
          <a:lstStyle/>
          <a:p>
            <a:r>
              <a:rPr lang="zh-CN" altLang="en-US" dirty="0"/>
              <a:t>刷题不是为了刷题，是在刷题过程中巩固知识、锻炼解决问题的能力。今天我因为碰上本</a:t>
            </a:r>
            <a:r>
              <a:rPr lang="en-US" altLang="zh-CN" dirty="0"/>
              <a:t>ppt</a:t>
            </a:r>
            <a:r>
              <a:rPr lang="zh-CN" altLang="en-US" dirty="0"/>
              <a:t>研究的问题到最后一道题也每做出来，但是我很开心，因为我通过做题发现了知识漏洞，并且通过查阅资料、思考填补了这个知识漏洞，并且巩固了相关的知识。</a:t>
            </a:r>
          </a:p>
        </p:txBody>
      </p:sp>
    </p:spTree>
    <p:extLst>
      <p:ext uri="{BB962C8B-B14F-4D97-AF65-F5344CB8AC3E}">
        <p14:creationId xmlns:p14="http://schemas.microsoft.com/office/powerpoint/2010/main" val="21124204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E7D892-2EF0-422A-A7B1-D832B7B4E4BB}"/>
              </a:ext>
            </a:extLst>
          </p:cNvPr>
          <p:cNvSpPr>
            <a:spLocks noGrp="1"/>
          </p:cNvSpPr>
          <p:nvPr>
            <p:ph type="title"/>
          </p:nvPr>
        </p:nvSpPr>
        <p:spPr>
          <a:xfrm>
            <a:off x="838200" y="191872"/>
            <a:ext cx="6226743" cy="489165"/>
          </a:xfrm>
        </p:spPr>
        <p:txBody>
          <a:bodyPr>
            <a:normAutofit fontScale="90000"/>
          </a:bodyPr>
          <a:lstStyle/>
          <a:p>
            <a:r>
              <a:rPr lang="zh-CN" altLang="en-US" dirty="0"/>
              <a:t>前言</a:t>
            </a:r>
          </a:p>
        </p:txBody>
      </p:sp>
      <p:sp>
        <p:nvSpPr>
          <p:cNvPr id="3" name="内容占位符 2">
            <a:extLst>
              <a:ext uri="{FF2B5EF4-FFF2-40B4-BE49-F238E27FC236}">
                <a16:creationId xmlns:a16="http://schemas.microsoft.com/office/drawing/2014/main" id="{A819AAA3-9CC2-4D0E-86BC-57EE0F3AD3D0}"/>
              </a:ext>
            </a:extLst>
          </p:cNvPr>
          <p:cNvSpPr>
            <a:spLocks noGrp="1"/>
          </p:cNvSpPr>
          <p:nvPr>
            <p:ph idx="1"/>
          </p:nvPr>
        </p:nvSpPr>
        <p:spPr>
          <a:xfrm>
            <a:off x="838200" y="798897"/>
            <a:ext cx="10375232" cy="5378066"/>
          </a:xfrm>
        </p:spPr>
        <p:txBody>
          <a:bodyPr/>
          <a:lstStyle/>
          <a:p>
            <a:r>
              <a:rPr lang="zh-CN" altLang="en-US" dirty="0"/>
              <a:t>本周刷慕课题做到二维数组的时候碰上一个问题：当我想通过一个函数操作一个已定义的二维数组，我该如何声明函数，如何设置形参、实参，如何进行数组元素遍历？这部分的知识涉及到很多指针的知识，我研究了一下午写出这份总结。</a:t>
            </a:r>
            <a:endParaRPr lang="en-US" altLang="zh-CN" dirty="0"/>
          </a:p>
          <a:p>
            <a:r>
              <a:rPr lang="zh-CN" altLang="en-US" dirty="0"/>
              <a:t>感觉这周刷题提升很大。</a:t>
            </a:r>
            <a:endParaRPr lang="en-US" altLang="zh-CN" dirty="0"/>
          </a:p>
        </p:txBody>
      </p:sp>
    </p:spTree>
    <p:extLst>
      <p:ext uri="{BB962C8B-B14F-4D97-AF65-F5344CB8AC3E}">
        <p14:creationId xmlns:p14="http://schemas.microsoft.com/office/powerpoint/2010/main" val="8276216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a:extLst>
              <a:ext uri="{FF2B5EF4-FFF2-40B4-BE49-F238E27FC236}">
                <a16:creationId xmlns:a16="http://schemas.microsoft.com/office/drawing/2014/main" id="{774A721C-E5C6-4041-B2CA-66C081E48390}"/>
              </a:ext>
            </a:extLst>
          </p:cNvPr>
          <p:cNvPicPr>
            <a:picLocks noGrp="1" noChangeAspect="1"/>
          </p:cNvPicPr>
          <p:nvPr>
            <p:ph idx="1"/>
          </p:nvPr>
        </p:nvPicPr>
        <p:blipFill>
          <a:blip r:embed="rId2"/>
          <a:stretch>
            <a:fillRect/>
          </a:stretch>
        </p:blipFill>
        <p:spPr>
          <a:xfrm>
            <a:off x="530191" y="577516"/>
            <a:ext cx="4197192" cy="5021981"/>
          </a:xfrm>
          <a:prstGeom prst="rect">
            <a:avLst/>
          </a:prstGeom>
        </p:spPr>
      </p:pic>
      <p:pic>
        <p:nvPicPr>
          <p:cNvPr id="5" name="图片 4">
            <a:extLst>
              <a:ext uri="{FF2B5EF4-FFF2-40B4-BE49-F238E27FC236}">
                <a16:creationId xmlns:a16="http://schemas.microsoft.com/office/drawing/2014/main" id="{E972A955-50B9-47C1-A091-3ED805373511}"/>
              </a:ext>
            </a:extLst>
          </p:cNvPr>
          <p:cNvPicPr>
            <a:picLocks noChangeAspect="1"/>
          </p:cNvPicPr>
          <p:nvPr/>
        </p:nvPicPr>
        <p:blipFill>
          <a:blip r:embed="rId3"/>
          <a:stretch>
            <a:fillRect/>
          </a:stretch>
        </p:blipFill>
        <p:spPr>
          <a:xfrm>
            <a:off x="4852512" y="4503144"/>
            <a:ext cx="6114277" cy="1096353"/>
          </a:xfrm>
          <a:prstGeom prst="rect">
            <a:avLst/>
          </a:prstGeom>
        </p:spPr>
      </p:pic>
      <p:sp>
        <p:nvSpPr>
          <p:cNvPr id="6" name="文本框 5">
            <a:extLst>
              <a:ext uri="{FF2B5EF4-FFF2-40B4-BE49-F238E27FC236}">
                <a16:creationId xmlns:a16="http://schemas.microsoft.com/office/drawing/2014/main" id="{4EBC9DE7-114E-4E82-902F-2B95768FD573}"/>
              </a:ext>
            </a:extLst>
          </p:cNvPr>
          <p:cNvSpPr txBox="1"/>
          <p:nvPr/>
        </p:nvSpPr>
        <p:spPr>
          <a:xfrm>
            <a:off x="5342020" y="820590"/>
            <a:ext cx="4687504" cy="1754326"/>
          </a:xfrm>
          <a:prstGeom prst="rect">
            <a:avLst/>
          </a:prstGeom>
          <a:noFill/>
        </p:spPr>
        <p:txBody>
          <a:bodyPr wrap="square" rtlCol="0">
            <a:spAutoFit/>
          </a:bodyPr>
          <a:lstStyle/>
          <a:p>
            <a:r>
              <a:rPr lang="en-US" altLang="zh-CN" dirty="0"/>
              <a:t> </a:t>
            </a:r>
            <a:r>
              <a:rPr lang="zh-CN" altLang="en-US" dirty="0"/>
              <a:t> 一维数组可以直接传递数组名给函数，实际传递的是数组首元素的指针，由于函数会把传入的数组名处理为一个指针，所以我们可以把行参写成*的形式，也可以向如下的写法</a:t>
            </a:r>
            <a:r>
              <a:rPr lang="en-US" altLang="zh-CN" dirty="0"/>
              <a:t>[ ]</a:t>
            </a:r>
            <a:r>
              <a:rPr lang="zh-CN" altLang="en-US" dirty="0"/>
              <a:t>，但是对于函数而言这两个写法是等价的，我们将通过实参得到一个指针。</a:t>
            </a:r>
          </a:p>
        </p:txBody>
      </p:sp>
    </p:spTree>
    <p:extLst>
      <p:ext uri="{BB962C8B-B14F-4D97-AF65-F5344CB8AC3E}">
        <p14:creationId xmlns:p14="http://schemas.microsoft.com/office/powerpoint/2010/main" val="28688876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FF7231C4-446D-4356-8B47-EC2AEF14E57D}"/>
              </a:ext>
            </a:extLst>
          </p:cNvPr>
          <p:cNvPicPr>
            <a:picLocks noChangeAspect="1"/>
          </p:cNvPicPr>
          <p:nvPr/>
        </p:nvPicPr>
        <p:blipFill>
          <a:blip r:embed="rId2"/>
          <a:stretch>
            <a:fillRect/>
          </a:stretch>
        </p:blipFill>
        <p:spPr>
          <a:xfrm>
            <a:off x="294105" y="866275"/>
            <a:ext cx="4688426" cy="4982766"/>
          </a:xfrm>
          <a:prstGeom prst="rect">
            <a:avLst/>
          </a:prstGeom>
        </p:spPr>
      </p:pic>
      <p:pic>
        <p:nvPicPr>
          <p:cNvPr id="5" name="图片 4">
            <a:extLst>
              <a:ext uri="{FF2B5EF4-FFF2-40B4-BE49-F238E27FC236}">
                <a16:creationId xmlns:a16="http://schemas.microsoft.com/office/drawing/2014/main" id="{751F38BF-C114-4490-8068-697C877815FF}"/>
              </a:ext>
            </a:extLst>
          </p:cNvPr>
          <p:cNvPicPr>
            <a:picLocks noChangeAspect="1"/>
          </p:cNvPicPr>
          <p:nvPr/>
        </p:nvPicPr>
        <p:blipFill>
          <a:blip r:embed="rId3"/>
          <a:stretch>
            <a:fillRect/>
          </a:stretch>
        </p:blipFill>
        <p:spPr>
          <a:xfrm>
            <a:off x="4982531" y="4656686"/>
            <a:ext cx="5566757" cy="1097943"/>
          </a:xfrm>
          <a:prstGeom prst="rect">
            <a:avLst/>
          </a:prstGeom>
        </p:spPr>
      </p:pic>
      <p:sp>
        <p:nvSpPr>
          <p:cNvPr id="6" name="文本框 5">
            <a:extLst>
              <a:ext uri="{FF2B5EF4-FFF2-40B4-BE49-F238E27FC236}">
                <a16:creationId xmlns:a16="http://schemas.microsoft.com/office/drawing/2014/main" id="{B2A413AB-5299-4201-91BD-0EA29A28B22E}"/>
              </a:ext>
            </a:extLst>
          </p:cNvPr>
          <p:cNvSpPr txBox="1"/>
          <p:nvPr/>
        </p:nvSpPr>
        <p:spPr>
          <a:xfrm>
            <a:off x="5563402" y="866275"/>
            <a:ext cx="4398745" cy="1477328"/>
          </a:xfrm>
          <a:prstGeom prst="rect">
            <a:avLst/>
          </a:prstGeom>
          <a:noFill/>
        </p:spPr>
        <p:txBody>
          <a:bodyPr wrap="square" rtlCol="0">
            <a:spAutoFit/>
          </a:bodyPr>
          <a:lstStyle/>
          <a:p>
            <a:r>
              <a:rPr lang="zh-CN" altLang="en-US" dirty="0"/>
              <a:t>对于接收一维数组指针的函数而言，形参中数组的长度可以不指定。事实上，如果单纯通过一个指针变量来操作一个一维数组，数组的长度对指针而言没有太大的意义，下面会有示例。</a:t>
            </a:r>
          </a:p>
        </p:txBody>
      </p:sp>
    </p:spTree>
    <p:extLst>
      <p:ext uri="{BB962C8B-B14F-4D97-AF65-F5344CB8AC3E}">
        <p14:creationId xmlns:p14="http://schemas.microsoft.com/office/powerpoint/2010/main" val="8263287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a:extLst>
              <a:ext uri="{FF2B5EF4-FFF2-40B4-BE49-F238E27FC236}">
                <a16:creationId xmlns:a16="http://schemas.microsoft.com/office/drawing/2014/main" id="{D0C035A6-D491-467F-B2A9-1F14D2A50A4D}"/>
              </a:ext>
            </a:extLst>
          </p:cNvPr>
          <p:cNvPicPr>
            <a:picLocks noGrp="1" noChangeAspect="1"/>
          </p:cNvPicPr>
          <p:nvPr>
            <p:ph idx="1"/>
          </p:nvPr>
        </p:nvPicPr>
        <p:blipFill>
          <a:blip r:embed="rId2"/>
          <a:stretch>
            <a:fillRect/>
          </a:stretch>
        </p:blipFill>
        <p:spPr>
          <a:xfrm>
            <a:off x="6557571" y="4218395"/>
            <a:ext cx="4723237" cy="1397946"/>
          </a:xfrm>
          <a:prstGeom prst="rect">
            <a:avLst/>
          </a:prstGeom>
        </p:spPr>
      </p:pic>
      <p:pic>
        <p:nvPicPr>
          <p:cNvPr id="4" name="图片 3">
            <a:extLst>
              <a:ext uri="{FF2B5EF4-FFF2-40B4-BE49-F238E27FC236}">
                <a16:creationId xmlns:a16="http://schemas.microsoft.com/office/drawing/2014/main" id="{6483675E-9DC3-43E9-985D-71C8F1693ED7}"/>
              </a:ext>
            </a:extLst>
          </p:cNvPr>
          <p:cNvPicPr>
            <a:picLocks noChangeAspect="1"/>
          </p:cNvPicPr>
          <p:nvPr/>
        </p:nvPicPr>
        <p:blipFill>
          <a:blip r:embed="rId3"/>
          <a:stretch>
            <a:fillRect/>
          </a:stretch>
        </p:blipFill>
        <p:spPr>
          <a:xfrm>
            <a:off x="0" y="712270"/>
            <a:ext cx="6557571" cy="5570571"/>
          </a:xfrm>
          <a:prstGeom prst="rect">
            <a:avLst/>
          </a:prstGeom>
        </p:spPr>
      </p:pic>
      <p:sp>
        <p:nvSpPr>
          <p:cNvPr id="6" name="文本框 5">
            <a:extLst>
              <a:ext uri="{FF2B5EF4-FFF2-40B4-BE49-F238E27FC236}">
                <a16:creationId xmlns:a16="http://schemas.microsoft.com/office/drawing/2014/main" id="{AAD78E9F-4224-49C4-A196-ECF947B5BBA1}"/>
              </a:ext>
            </a:extLst>
          </p:cNvPr>
          <p:cNvSpPr txBox="1"/>
          <p:nvPr/>
        </p:nvSpPr>
        <p:spPr>
          <a:xfrm>
            <a:off x="7305575" y="943276"/>
            <a:ext cx="2444817" cy="923330"/>
          </a:xfrm>
          <a:prstGeom prst="rect">
            <a:avLst/>
          </a:prstGeom>
          <a:noFill/>
        </p:spPr>
        <p:txBody>
          <a:bodyPr wrap="square" rtlCol="0">
            <a:spAutoFit/>
          </a:bodyPr>
          <a:lstStyle/>
          <a:p>
            <a:r>
              <a:rPr lang="zh-CN" altLang="en-US" dirty="0"/>
              <a:t>测试溢出元素。可以看出下标运算符不对填入的参数做出限制</a:t>
            </a:r>
          </a:p>
        </p:txBody>
      </p:sp>
    </p:spTree>
    <p:extLst>
      <p:ext uri="{BB962C8B-B14F-4D97-AF65-F5344CB8AC3E}">
        <p14:creationId xmlns:p14="http://schemas.microsoft.com/office/powerpoint/2010/main" val="27771026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D02B386A-3E64-407D-AC68-B0FD5B9F85AC}"/>
              </a:ext>
            </a:extLst>
          </p:cNvPr>
          <p:cNvPicPr>
            <a:picLocks noChangeAspect="1"/>
          </p:cNvPicPr>
          <p:nvPr/>
        </p:nvPicPr>
        <p:blipFill>
          <a:blip r:embed="rId2"/>
          <a:stretch>
            <a:fillRect/>
          </a:stretch>
        </p:blipFill>
        <p:spPr>
          <a:xfrm>
            <a:off x="144155" y="182879"/>
            <a:ext cx="3782952" cy="6276261"/>
          </a:xfrm>
          <a:prstGeom prst="rect">
            <a:avLst/>
          </a:prstGeom>
        </p:spPr>
      </p:pic>
      <p:pic>
        <p:nvPicPr>
          <p:cNvPr id="5" name="图片 4">
            <a:extLst>
              <a:ext uri="{FF2B5EF4-FFF2-40B4-BE49-F238E27FC236}">
                <a16:creationId xmlns:a16="http://schemas.microsoft.com/office/drawing/2014/main" id="{69926A2B-B637-4A68-99C5-07D2DD9A2829}"/>
              </a:ext>
            </a:extLst>
          </p:cNvPr>
          <p:cNvPicPr>
            <a:picLocks noChangeAspect="1"/>
          </p:cNvPicPr>
          <p:nvPr/>
        </p:nvPicPr>
        <p:blipFill>
          <a:blip r:embed="rId3"/>
          <a:stretch>
            <a:fillRect/>
          </a:stretch>
        </p:blipFill>
        <p:spPr>
          <a:xfrm>
            <a:off x="3927107" y="5043017"/>
            <a:ext cx="4451579" cy="1416123"/>
          </a:xfrm>
          <a:prstGeom prst="rect">
            <a:avLst/>
          </a:prstGeom>
        </p:spPr>
      </p:pic>
      <p:sp>
        <p:nvSpPr>
          <p:cNvPr id="6" name="文本框 5">
            <a:extLst>
              <a:ext uri="{FF2B5EF4-FFF2-40B4-BE49-F238E27FC236}">
                <a16:creationId xmlns:a16="http://schemas.microsoft.com/office/drawing/2014/main" id="{9B0DAF61-F568-4348-895A-F19E59982AE4}"/>
              </a:ext>
            </a:extLst>
          </p:cNvPr>
          <p:cNvSpPr txBox="1"/>
          <p:nvPr/>
        </p:nvSpPr>
        <p:spPr>
          <a:xfrm>
            <a:off x="4803006" y="577516"/>
            <a:ext cx="3461889" cy="1477328"/>
          </a:xfrm>
          <a:prstGeom prst="rect">
            <a:avLst/>
          </a:prstGeom>
          <a:noFill/>
        </p:spPr>
        <p:txBody>
          <a:bodyPr wrap="square" rtlCol="0">
            <a:spAutoFit/>
          </a:bodyPr>
          <a:lstStyle/>
          <a:p>
            <a:r>
              <a:rPr lang="zh-CN" altLang="en-US" dirty="0"/>
              <a:t>测试可知下标运算符</a:t>
            </a:r>
            <a:r>
              <a:rPr lang="en-US" altLang="zh-CN" dirty="0"/>
              <a:t>[ ]</a:t>
            </a:r>
            <a:r>
              <a:rPr lang="zh-CN" altLang="en-US" dirty="0"/>
              <a:t>的本质是对指针进行单位指针跨度的加减。当涉及到多维数组时我们可以灵活运用这两种遍历数组元素的方式</a:t>
            </a:r>
          </a:p>
        </p:txBody>
      </p:sp>
    </p:spTree>
    <p:extLst>
      <p:ext uri="{BB962C8B-B14F-4D97-AF65-F5344CB8AC3E}">
        <p14:creationId xmlns:p14="http://schemas.microsoft.com/office/powerpoint/2010/main" val="6829010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a:extLst>
              <a:ext uri="{FF2B5EF4-FFF2-40B4-BE49-F238E27FC236}">
                <a16:creationId xmlns:a16="http://schemas.microsoft.com/office/drawing/2014/main" id="{D83ED202-1A4B-427F-B90C-C4495DB166EE}"/>
              </a:ext>
            </a:extLst>
          </p:cNvPr>
          <p:cNvPicPr>
            <a:picLocks noGrp="1" noChangeAspect="1"/>
          </p:cNvPicPr>
          <p:nvPr>
            <p:ph idx="1"/>
          </p:nvPr>
        </p:nvPicPr>
        <p:blipFill>
          <a:blip r:embed="rId2"/>
          <a:stretch>
            <a:fillRect/>
          </a:stretch>
        </p:blipFill>
        <p:spPr>
          <a:xfrm>
            <a:off x="0" y="0"/>
            <a:ext cx="3579796" cy="6679575"/>
          </a:xfrm>
          <a:prstGeom prst="rect">
            <a:avLst/>
          </a:prstGeom>
        </p:spPr>
      </p:pic>
      <p:pic>
        <p:nvPicPr>
          <p:cNvPr id="5" name="图片 4">
            <a:extLst>
              <a:ext uri="{FF2B5EF4-FFF2-40B4-BE49-F238E27FC236}">
                <a16:creationId xmlns:a16="http://schemas.microsoft.com/office/drawing/2014/main" id="{19C6EE8B-C40E-4282-A22A-B0A8A81D9C56}"/>
              </a:ext>
            </a:extLst>
          </p:cNvPr>
          <p:cNvPicPr>
            <a:picLocks noChangeAspect="1"/>
          </p:cNvPicPr>
          <p:nvPr/>
        </p:nvPicPr>
        <p:blipFill>
          <a:blip r:embed="rId3"/>
          <a:stretch>
            <a:fillRect/>
          </a:stretch>
        </p:blipFill>
        <p:spPr>
          <a:xfrm>
            <a:off x="5148714" y="4471565"/>
            <a:ext cx="5800989" cy="1967736"/>
          </a:xfrm>
          <a:prstGeom prst="rect">
            <a:avLst/>
          </a:prstGeom>
        </p:spPr>
      </p:pic>
      <p:sp>
        <p:nvSpPr>
          <p:cNvPr id="6" name="文本框 5">
            <a:extLst>
              <a:ext uri="{FF2B5EF4-FFF2-40B4-BE49-F238E27FC236}">
                <a16:creationId xmlns:a16="http://schemas.microsoft.com/office/drawing/2014/main" id="{C3F55025-549D-4FAB-A350-88413BC7BE6F}"/>
              </a:ext>
            </a:extLst>
          </p:cNvPr>
          <p:cNvSpPr txBox="1"/>
          <p:nvPr/>
        </p:nvSpPr>
        <p:spPr>
          <a:xfrm>
            <a:off x="5034013" y="847022"/>
            <a:ext cx="3763478" cy="646331"/>
          </a:xfrm>
          <a:prstGeom prst="rect">
            <a:avLst/>
          </a:prstGeom>
          <a:noFill/>
        </p:spPr>
        <p:txBody>
          <a:bodyPr wrap="square" rtlCol="0">
            <a:spAutoFit/>
          </a:bodyPr>
          <a:lstStyle/>
          <a:p>
            <a:r>
              <a:rPr lang="zh-CN" altLang="en-US" dirty="0"/>
              <a:t>形参与实参改变表示形式的示例，</a:t>
            </a:r>
            <a:endParaRPr lang="en-US" altLang="zh-CN" dirty="0"/>
          </a:p>
          <a:p>
            <a:r>
              <a:rPr lang="zh-CN" altLang="en-US" dirty="0"/>
              <a:t>结果相同</a:t>
            </a:r>
          </a:p>
        </p:txBody>
      </p:sp>
    </p:spTree>
    <p:extLst>
      <p:ext uri="{BB962C8B-B14F-4D97-AF65-F5344CB8AC3E}">
        <p14:creationId xmlns:p14="http://schemas.microsoft.com/office/powerpoint/2010/main" val="2611895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a:extLst>
              <a:ext uri="{FF2B5EF4-FFF2-40B4-BE49-F238E27FC236}">
                <a16:creationId xmlns:a16="http://schemas.microsoft.com/office/drawing/2014/main" id="{20D2041A-B346-49C5-90C7-17AD0B15C10C}"/>
              </a:ext>
            </a:extLst>
          </p:cNvPr>
          <p:cNvPicPr>
            <a:picLocks noGrp="1" noChangeAspect="1"/>
          </p:cNvPicPr>
          <p:nvPr>
            <p:ph idx="1"/>
          </p:nvPr>
        </p:nvPicPr>
        <p:blipFill>
          <a:blip r:embed="rId2"/>
          <a:stretch>
            <a:fillRect/>
          </a:stretch>
        </p:blipFill>
        <p:spPr>
          <a:xfrm>
            <a:off x="838200" y="365126"/>
            <a:ext cx="8084419" cy="2484336"/>
          </a:xfrm>
          <a:prstGeom prst="rect">
            <a:avLst/>
          </a:prstGeom>
        </p:spPr>
      </p:pic>
      <p:pic>
        <p:nvPicPr>
          <p:cNvPr id="5" name="图片 4">
            <a:extLst>
              <a:ext uri="{FF2B5EF4-FFF2-40B4-BE49-F238E27FC236}">
                <a16:creationId xmlns:a16="http://schemas.microsoft.com/office/drawing/2014/main" id="{E0AA72E4-9F7D-4F45-920D-334B6AE83188}"/>
              </a:ext>
            </a:extLst>
          </p:cNvPr>
          <p:cNvPicPr>
            <a:picLocks noChangeAspect="1"/>
          </p:cNvPicPr>
          <p:nvPr/>
        </p:nvPicPr>
        <p:blipFill>
          <a:blip r:embed="rId3"/>
          <a:stretch>
            <a:fillRect/>
          </a:stretch>
        </p:blipFill>
        <p:spPr>
          <a:xfrm>
            <a:off x="838200" y="2983394"/>
            <a:ext cx="7574280" cy="3297725"/>
          </a:xfrm>
          <a:prstGeom prst="rect">
            <a:avLst/>
          </a:prstGeom>
        </p:spPr>
      </p:pic>
      <p:sp>
        <p:nvSpPr>
          <p:cNvPr id="6" name="文本框 5">
            <a:extLst>
              <a:ext uri="{FF2B5EF4-FFF2-40B4-BE49-F238E27FC236}">
                <a16:creationId xmlns:a16="http://schemas.microsoft.com/office/drawing/2014/main" id="{BA6F4D11-3481-40F8-AE0D-508CEB74B563}"/>
              </a:ext>
            </a:extLst>
          </p:cNvPr>
          <p:cNvSpPr txBox="1"/>
          <p:nvPr/>
        </p:nvSpPr>
        <p:spPr>
          <a:xfrm>
            <a:off x="9076623" y="587525"/>
            <a:ext cx="1809550" cy="2308324"/>
          </a:xfrm>
          <a:prstGeom prst="rect">
            <a:avLst/>
          </a:prstGeom>
          <a:noFill/>
        </p:spPr>
        <p:txBody>
          <a:bodyPr wrap="square" rtlCol="0">
            <a:spAutoFit/>
          </a:bodyPr>
          <a:lstStyle/>
          <a:p>
            <a:r>
              <a:rPr lang="zh-CN" altLang="en-US" dirty="0"/>
              <a:t>当我们将形参设定为指针变量形式时必须注意设置好指针变量的基类型。这在多维数组中很重要（是使用</a:t>
            </a:r>
            <a:r>
              <a:rPr lang="en-US" altLang="zh-CN" dirty="0"/>
              <a:t>[ ]</a:t>
            </a:r>
            <a:r>
              <a:rPr lang="zh-CN" altLang="en-US" dirty="0"/>
              <a:t>运算符的必要条件）</a:t>
            </a:r>
          </a:p>
        </p:txBody>
      </p:sp>
    </p:spTree>
    <p:extLst>
      <p:ext uri="{BB962C8B-B14F-4D97-AF65-F5344CB8AC3E}">
        <p14:creationId xmlns:p14="http://schemas.microsoft.com/office/powerpoint/2010/main" val="5758737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3BC6AB64-8C00-45C2-9F44-F4991016E1AB}"/>
              </a:ext>
            </a:extLst>
          </p:cNvPr>
          <p:cNvPicPr>
            <a:picLocks noChangeAspect="1"/>
          </p:cNvPicPr>
          <p:nvPr/>
        </p:nvPicPr>
        <p:blipFill>
          <a:blip r:embed="rId2"/>
          <a:stretch>
            <a:fillRect/>
          </a:stretch>
        </p:blipFill>
        <p:spPr>
          <a:xfrm>
            <a:off x="665789" y="766921"/>
            <a:ext cx="4062212" cy="5922637"/>
          </a:xfrm>
          <a:prstGeom prst="rect">
            <a:avLst/>
          </a:prstGeom>
        </p:spPr>
      </p:pic>
      <p:pic>
        <p:nvPicPr>
          <p:cNvPr id="5" name="图片 4">
            <a:extLst>
              <a:ext uri="{FF2B5EF4-FFF2-40B4-BE49-F238E27FC236}">
                <a16:creationId xmlns:a16="http://schemas.microsoft.com/office/drawing/2014/main" id="{C8085503-0065-4990-9BF4-3C1E688BD773}"/>
              </a:ext>
            </a:extLst>
          </p:cNvPr>
          <p:cNvPicPr>
            <a:picLocks noChangeAspect="1"/>
          </p:cNvPicPr>
          <p:nvPr/>
        </p:nvPicPr>
        <p:blipFill>
          <a:blip r:embed="rId3"/>
          <a:stretch>
            <a:fillRect/>
          </a:stretch>
        </p:blipFill>
        <p:spPr>
          <a:xfrm>
            <a:off x="5715108" y="5101390"/>
            <a:ext cx="3743025" cy="1472665"/>
          </a:xfrm>
          <a:prstGeom prst="rect">
            <a:avLst/>
          </a:prstGeom>
        </p:spPr>
      </p:pic>
      <p:sp>
        <p:nvSpPr>
          <p:cNvPr id="6" name="文本框 5">
            <a:extLst>
              <a:ext uri="{FF2B5EF4-FFF2-40B4-BE49-F238E27FC236}">
                <a16:creationId xmlns:a16="http://schemas.microsoft.com/office/drawing/2014/main" id="{5C56C9BD-40C9-4F08-9719-A88552F0DA81}"/>
              </a:ext>
            </a:extLst>
          </p:cNvPr>
          <p:cNvSpPr txBox="1"/>
          <p:nvPr/>
        </p:nvSpPr>
        <p:spPr>
          <a:xfrm>
            <a:off x="6096000" y="766921"/>
            <a:ext cx="2233061" cy="646331"/>
          </a:xfrm>
          <a:prstGeom prst="rect">
            <a:avLst/>
          </a:prstGeom>
          <a:noFill/>
        </p:spPr>
        <p:txBody>
          <a:bodyPr wrap="square" rtlCol="0">
            <a:spAutoFit/>
          </a:bodyPr>
          <a:lstStyle/>
          <a:p>
            <a:r>
              <a:rPr lang="zh-CN" altLang="en-US" dirty="0"/>
              <a:t>二维数组形参表示为数组指针的形式</a:t>
            </a:r>
          </a:p>
        </p:txBody>
      </p:sp>
    </p:spTree>
    <p:extLst>
      <p:ext uri="{BB962C8B-B14F-4D97-AF65-F5344CB8AC3E}">
        <p14:creationId xmlns:p14="http://schemas.microsoft.com/office/powerpoint/2010/main" val="1567739979"/>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337</TotalTime>
  <Words>640</Words>
  <Application>Microsoft Office PowerPoint</Application>
  <PresentationFormat>宽屏</PresentationFormat>
  <Paragraphs>26</Paragraphs>
  <Slides>17</Slides>
  <Notes>1</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17</vt:i4>
      </vt:variant>
    </vt:vector>
  </HeadingPairs>
  <TitlesOfParts>
    <vt:vector size="21" baseType="lpstr">
      <vt:lpstr>等线</vt:lpstr>
      <vt:lpstr>等线 Light</vt:lpstr>
      <vt:lpstr>Arial</vt:lpstr>
      <vt:lpstr>Office 主题​​</vt:lpstr>
      <vt:lpstr>计算概论与程序设计基础</vt:lpstr>
      <vt:lpstr>前言</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结语</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丁 家恳</dc:creator>
  <cp:lastModifiedBy>丁 家恳</cp:lastModifiedBy>
  <cp:revision>19</cp:revision>
  <dcterms:created xsi:type="dcterms:W3CDTF">2019-11-15T09:20:29Z</dcterms:created>
  <dcterms:modified xsi:type="dcterms:W3CDTF">2019-11-15T14:58:05Z</dcterms:modified>
</cp:coreProperties>
</file>