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20" r:id="rId12"/>
    <p:sldId id="421" r:id="rId13"/>
    <p:sldId id="422" r:id="rId14"/>
    <p:sldId id="423" r:id="rId15"/>
    <p:sldId id="41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7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7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9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80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69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70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图（下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89340" y="5531485"/>
            <a:ext cx="253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20200426-20200508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01580" y="601789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丁家恳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最短路径的</a:t>
            </a:r>
            <a:r>
              <a:rPr lang="en-US" altLang="zh-CN"/>
              <a:t>Floyd</a:t>
            </a:r>
            <a:r>
              <a:t>算法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1622425"/>
            <a:ext cx="6443345" cy="4024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15" y="1313815"/>
            <a:ext cx="5614670" cy="5260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515" y="27305"/>
            <a:ext cx="2942590" cy="10109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396875"/>
            <a:ext cx="5754370" cy="3408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65" y="296545"/>
            <a:ext cx="3822065" cy="5655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" y="4044950"/>
            <a:ext cx="3992245" cy="23266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拓扑排序（仅输出一种情况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1313815"/>
            <a:ext cx="4679950" cy="5238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0" y="1993900"/>
            <a:ext cx="4177665" cy="119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2510" y="3619500"/>
            <a:ext cx="2362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注：效果不好，后面算法如有调用的已改编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587375"/>
            <a:ext cx="5071745" cy="3013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905" y="587375"/>
            <a:ext cx="3069590" cy="5682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5" y="4134485"/>
            <a:ext cx="4991100" cy="1838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问题：</a:t>
            </a:r>
            <a:endParaRPr lang="en-US" altLang="zh-CN"/>
          </a:p>
          <a:p>
            <a:r>
              <a:rPr lang="en-US" altLang="zh-CN"/>
              <a:t>1.Dijkstra</a:t>
            </a:r>
            <a:r>
              <a:t>算法为什么不适合负权值的情况？</a:t>
            </a:r>
          </a:p>
          <a:p>
            <a:r>
              <a:rPr lang="en-US" altLang="zh-CN"/>
              <a:t>2.</a:t>
            </a:r>
            <a:r>
              <a:t>拓扑排序如何输出所有可能的情况？</a:t>
            </a:r>
          </a:p>
          <a:p>
            <a:r>
              <a:t>尚未解决：</a:t>
            </a:r>
            <a:r>
              <a:rPr lang="en-US" altLang="zh-CN"/>
              <a:t>AOE</a:t>
            </a:r>
            <a:r>
              <a:t>网关键路径代码还在写，遇到的难点是：如何存储事件和活动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修改了一下前面的快速构建邻接矩阵的算法，现在邻接矩阵可以支持无穷大了。算法截图略。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6915" y="1917065"/>
            <a:ext cx="4635500" cy="2089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最小生成树</a:t>
            </a:r>
            <a:r>
              <a:rPr lang="en-US" altLang="zh-CN"/>
              <a:t>Prim</a:t>
            </a:r>
            <a:r>
              <a:t>算法（邻接矩阵</a:t>
            </a:r>
            <a:r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7285" y="1419225"/>
            <a:ext cx="6701155" cy="5373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325" y="111125"/>
            <a:ext cx="3162300" cy="1308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862965"/>
            <a:ext cx="479552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0" y="354330"/>
            <a:ext cx="5170805" cy="3828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800" y="411480"/>
            <a:ext cx="85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027805"/>
            <a:ext cx="3354070" cy="2320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385" y="4480560"/>
            <a:ext cx="2652395" cy="20586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最小生成树</a:t>
            </a:r>
            <a:r>
              <a:rPr lang="en-US" altLang="zh-CN"/>
              <a:t>Kruskal</a:t>
            </a:r>
            <a:r>
              <a:t>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8470" y="1313815"/>
            <a:ext cx="5067935" cy="2348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313815"/>
            <a:ext cx="5937885" cy="5352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385" y="302260"/>
            <a:ext cx="5675630" cy="3311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30" y="302260"/>
            <a:ext cx="4924425" cy="3716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" y="4029075"/>
            <a:ext cx="3354070" cy="2320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420" y="4297045"/>
            <a:ext cx="2901315" cy="22523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最短路径的</a:t>
            </a:r>
            <a:r>
              <a:rPr lang="en-US" altLang="zh-CN"/>
              <a:t>Dijkstra</a:t>
            </a:r>
            <a:r>
              <a:t>算法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198245"/>
            <a:ext cx="5742940" cy="5659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198245"/>
            <a:ext cx="5739765" cy="4490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510540"/>
            <a:ext cx="5004435" cy="3742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40" y="510540"/>
            <a:ext cx="5063490" cy="4196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40" y="5033645"/>
            <a:ext cx="3632835" cy="1574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5" y="4582160"/>
            <a:ext cx="4311650" cy="1600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6850" y="7874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细节补充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280" y="734060"/>
            <a:ext cx="9490075" cy="5389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REFSHAPE" val="377088172"/>
  <p:tag name="KSO_WM_UNIT_PLACING_PICTURE_USER_VIEWPORT" val="{&quot;height&quot;:3290,&quot;width&quot;:730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PLACING_PICTURE_USER_VIEWPORT" val="{&quot;height&quot;:6470,&quot;width&quot;:807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REFSHAPE" val="394405020"/>
  <p:tag name="KSO_WM_UNIT_PLACING_PICTURE_USER_VIEWPORT" val="{&quot;height&quot;:3500,&quot;width&quot;:6000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宽屏</PresentationFormat>
  <Paragraphs>35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数据结构与算法</vt:lpstr>
      <vt:lpstr>前言</vt:lpstr>
      <vt:lpstr>最小生成树Prim算法（邻接矩阵）</vt:lpstr>
      <vt:lpstr>PowerPoint 演示文稿</vt:lpstr>
      <vt:lpstr>最小生成树Kruskal算法</vt:lpstr>
      <vt:lpstr>PowerPoint 演示文稿</vt:lpstr>
      <vt:lpstr>最短路径的Dijkstra算法</vt:lpstr>
      <vt:lpstr>PowerPoint 演示文稿</vt:lpstr>
      <vt:lpstr>PowerPoint 演示文稿</vt:lpstr>
      <vt:lpstr>最短路径的Floyd算法</vt:lpstr>
      <vt:lpstr>PowerPoint 演示文稿</vt:lpstr>
      <vt:lpstr>拓扑排序（仅输出一种情况）</vt:lpstr>
      <vt:lpstr>PowerPoint 演示文稿</vt:lpstr>
      <vt:lpstr>结语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guaiu</cp:lastModifiedBy>
  <cp:revision>126</cp:revision>
  <dcterms:created xsi:type="dcterms:W3CDTF">2019-06-19T02:08:00Z</dcterms:created>
  <dcterms:modified xsi:type="dcterms:W3CDTF">2020-05-08T14:37:10Z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