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E43B4-8C98-45C9-A375-5D7C84FB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CF0AD-2446-4557-B1EF-511FED90C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750B2-BA52-46C2-A5AF-099B7EE6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85BE0-0A45-43D0-978F-DAB9EDB9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8CD2-4AB2-40E9-A566-5972563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3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6E8E6-170F-4CBB-A6E9-27686F48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28818-799A-42A0-A86B-C3663699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BCA3D-96DE-404A-ACBB-D7A25846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BA98C-34AD-4135-B3E0-32124693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D744D-294B-4DA6-AD3D-2FC7585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59E290-61FA-47CB-8C5F-2A43B3AD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28D20-A491-44FB-99CE-322486B81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7BF42-1D66-4D4B-815B-F0EB0441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0FADA-8CBF-4E4D-A40E-1B58316A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55FA6-BF43-4669-ADA8-52A9AB28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6E662-F29B-4224-A1EC-930503EE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6D332-79E8-4C33-981B-21A93F0F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F9041-E044-4728-93CB-D9E8617B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07758-D5C3-4419-9ADF-F9306F4A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EB02-D8CF-434E-8015-3A738ECD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0A5A3-89F5-4B45-BA38-C626FFF9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51611-B29C-4CEE-8454-962A3E7B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B347D-A24D-444B-B3B3-E762F3B2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2228D-69B3-4B35-80D5-EC1E4480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2594C-CE87-4D34-B372-595D0E8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8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A336D-61FE-47EF-9D74-D94C843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D6AA2-68AA-40F7-8DDB-4E2210FE0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C66C3-D451-48BB-9D1B-B495BD34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80AFB-1505-4259-9EBA-5C1F1E3B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C67EE-545D-45DC-8A32-F283A1B6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D316B-BC86-4072-B25A-FBB967A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6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191F-31A0-4FEE-AE53-25B7FAC9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B7D6D-7EAD-461B-89F5-9A46A45A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C1955-0A6C-405F-BD7D-8F037E97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A71D4-2740-44BA-992A-2E89BF87D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861CD3-718F-4C26-B569-C33F2A4D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F1BFC-3466-47D3-90D3-681190AC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05FDB-1A9D-4F11-ADED-B7FC5F3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1F26F-8EE8-4381-B1AA-37377C47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3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745B-4A5F-44F9-9C33-40E4D8E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3E37D-EB06-427C-80ED-A5C802AA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F2733-AAFD-4A5A-AFDE-6E6FAF30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F0268-9852-4C61-B1D4-CE445F86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2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99D35-D96A-42CC-B899-BE2E349D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6DCC3D-3B91-4395-9C17-2CEF56F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3F6B7-DA35-482F-A25E-686B8145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0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9A819-1BD3-4BAC-80FB-3BC16D7E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4CF1-42D8-475F-A3EE-40FB5D3C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1A1B6-E0C7-486E-9369-050ED777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F46A5-8129-4A3F-B7BE-6584EDD2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B82BF-25A7-4905-986F-8CA7851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139C0-9E34-44EF-8A46-A9CD8FF9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9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E176B-98D4-41DD-9D5A-33A7A796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D7098-C5AA-45DB-98B1-59EFF61B1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361E1-3CB6-42DB-9349-916D93C6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B9E7B-F0D5-4E12-999A-AB4510E2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3DFBF-7FFB-449F-8BE0-E497BDE3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D871D-E3E7-4BB2-BE3F-7F5B06A3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75E9B6-0E78-4232-A44B-22221C09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005B3-1F7B-4467-ADE8-36B59A9C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4DA4A-61BF-4594-90ED-5292D2236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26A7-FB01-4C57-BA74-316A519C92FD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9135-66CA-45AB-BDD0-A93CB6108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D688B-533B-4A3D-BEA4-B28A12AF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001F-FEF6-42B2-AAC3-517B40FF1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0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计算概论与程序设计基础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本周练习总结</a:t>
            </a:r>
            <a:r>
              <a:rPr lang="en-US" altLang="zh-CN" dirty="0"/>
              <a:t>(</a:t>
            </a:r>
            <a:r>
              <a:rPr lang="zh-CN" altLang="en-US" dirty="0"/>
              <a:t>三轮复习第六周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20191214-20191220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66664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C32E2-7E4D-459E-B988-5DD6C779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1858" cy="5287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82A7B-97FB-4156-B54B-99FBF8B2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447"/>
            <a:ext cx="10515600" cy="4923516"/>
          </a:xfrm>
        </p:spPr>
        <p:txBody>
          <a:bodyPr/>
          <a:lstStyle/>
          <a:p>
            <a:r>
              <a:rPr lang="zh-CN" altLang="en-US" dirty="0"/>
              <a:t>题记中关于结构体和链表的题目不是很难，赶紧写。</a:t>
            </a:r>
            <a:endParaRPr lang="en-US" altLang="zh-CN" dirty="0"/>
          </a:p>
          <a:p>
            <a:r>
              <a:rPr lang="zh-CN" altLang="en-US" dirty="0"/>
              <a:t>以后多用用</a:t>
            </a:r>
            <a:r>
              <a:rPr lang="en-US" altLang="zh-CN" dirty="0" err="1"/>
              <a:t>strcmp</a:t>
            </a:r>
            <a:r>
              <a:rPr lang="zh-CN" altLang="en-US" dirty="0"/>
              <a:t>、</a:t>
            </a:r>
            <a:r>
              <a:rPr lang="en-US" altLang="zh-CN" dirty="0" err="1"/>
              <a:t>strcpy</a:t>
            </a:r>
            <a:r>
              <a:rPr lang="zh-CN" altLang="en-US" dirty="0"/>
              <a:t>、</a:t>
            </a:r>
            <a:r>
              <a:rPr lang="en-US" altLang="zh-CN" dirty="0" err="1"/>
              <a:t>strlen</a:t>
            </a:r>
            <a:r>
              <a:rPr lang="zh-CN" altLang="en-US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21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D713-CE08-4FEE-A07C-1DD163B1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07"/>
            <a:ext cx="7288658" cy="4876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C1347-FC26-45B9-B27D-EBF9FAC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142"/>
            <a:ext cx="10515600" cy="5159821"/>
          </a:xfrm>
        </p:spPr>
        <p:txBody>
          <a:bodyPr/>
          <a:lstStyle/>
          <a:p>
            <a:r>
              <a:rPr lang="zh-CN" altLang="en-US" dirty="0"/>
              <a:t>本周练习少而且杂，主要遇到得困难是部分题目已经涉及了动态规划的内容，我用自己的方法做这类题有三种可能</a:t>
            </a:r>
            <a:r>
              <a:rPr lang="en-US" altLang="zh-CN" dirty="0"/>
              <a:t>:1</a:t>
            </a:r>
            <a:r>
              <a:rPr lang="zh-CN" altLang="en-US" dirty="0"/>
              <a:t>）超时；</a:t>
            </a:r>
            <a:r>
              <a:rPr lang="en-US" altLang="zh-CN" dirty="0"/>
              <a:t>2</a:t>
            </a:r>
            <a:r>
              <a:rPr lang="zh-CN" altLang="en-US" dirty="0"/>
              <a:t>）部分正确；</a:t>
            </a:r>
            <a:r>
              <a:rPr lang="en-US" altLang="zh-CN" dirty="0"/>
              <a:t>3</a:t>
            </a:r>
            <a:r>
              <a:rPr lang="zh-CN" altLang="en-US" dirty="0"/>
              <a:t>）完全不会。经鉴定我写不对的题（除了递归题）全是这类题目。寒假进行算法的学习。</a:t>
            </a:r>
            <a:endParaRPr lang="en-US" altLang="zh-CN" dirty="0"/>
          </a:p>
          <a:p>
            <a:r>
              <a:rPr lang="zh-CN" altLang="en-US" dirty="0"/>
              <a:t>本周简单复习了几类题：递归，结构体，链表。结构体和链表的题目计划本周做完，下周写递归。本周的递归题目仅写了汉诺塔，聊胜于无吧。</a:t>
            </a:r>
            <a:endParaRPr lang="en-US" altLang="zh-CN" dirty="0"/>
          </a:p>
          <a:p>
            <a:r>
              <a:rPr lang="zh-CN" altLang="en-US" dirty="0"/>
              <a:t>临近期末考试，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日以后会等考试结束后开始下一轮的学习。</a:t>
            </a:r>
          </a:p>
        </p:txBody>
      </p:sp>
    </p:spTree>
    <p:extLst>
      <p:ext uri="{BB962C8B-B14F-4D97-AF65-F5344CB8AC3E}">
        <p14:creationId xmlns:p14="http://schemas.microsoft.com/office/powerpoint/2010/main" val="20295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C25BF-E4CF-4F18-AC9B-B6193D0C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14"/>
            <a:ext cx="9148281" cy="56982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聊胜于无的汉诺塔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7486C-0FC5-4DDE-92DA-3A4C610F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2716658" cy="5495926"/>
          </a:xfrm>
        </p:spPr>
        <p:txBody>
          <a:bodyPr/>
          <a:lstStyle/>
          <a:p>
            <a:r>
              <a:rPr lang="zh-CN" altLang="en-US" dirty="0"/>
              <a:t>汉诺塔问题是典型的用递归模拟连续发生的动作的一个问题。汉诺塔问题，或者说所有的递归算法问题的关键点其实就是两个：</a:t>
            </a:r>
            <a:r>
              <a:rPr lang="en-US" altLang="zh-CN" dirty="0"/>
              <a:t>1</a:t>
            </a:r>
            <a:r>
              <a:rPr lang="zh-CN" altLang="en-US" dirty="0"/>
              <a:t>）边界条件；</a:t>
            </a:r>
            <a:r>
              <a:rPr lang="en-US" altLang="zh-CN" dirty="0"/>
              <a:t>2</a:t>
            </a:r>
            <a:r>
              <a:rPr lang="zh-CN" altLang="en-US" dirty="0"/>
              <a:t>）传参；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BF60E-46A7-4325-A5F1-AB76726C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41" y="111214"/>
            <a:ext cx="4378932" cy="4946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559562-7AB2-46EB-8E77-C59DD2D0C944}"/>
              </a:ext>
            </a:extLst>
          </p:cNvPr>
          <p:cNvSpPr txBox="1"/>
          <p:nvPr/>
        </p:nvSpPr>
        <p:spPr>
          <a:xfrm>
            <a:off x="3113070" y="5269458"/>
            <a:ext cx="811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边界：只有一个盘子时，直接把该盘子从起始柱子移动至目标柱子；</a:t>
            </a:r>
            <a:endParaRPr lang="en-US" altLang="zh-CN" dirty="0"/>
          </a:p>
          <a:p>
            <a:r>
              <a:rPr lang="zh-CN" altLang="en-US" dirty="0"/>
              <a:t>传参过程：当想把第</a:t>
            </a:r>
            <a:r>
              <a:rPr lang="en-US" altLang="zh-CN" dirty="0"/>
              <a:t>n</a:t>
            </a:r>
            <a:r>
              <a:rPr lang="zh-CN" altLang="en-US" dirty="0"/>
              <a:t>个移动至目标柱子时，首先需要把第</a:t>
            </a:r>
            <a:r>
              <a:rPr lang="en-US" altLang="zh-CN" dirty="0"/>
              <a:t>n-1</a:t>
            </a:r>
            <a:r>
              <a:rPr lang="zh-CN" altLang="en-US" dirty="0"/>
              <a:t>个盘子移动至中转柱子。</a:t>
            </a:r>
            <a:endParaRPr lang="en-US" altLang="zh-CN" dirty="0"/>
          </a:p>
          <a:p>
            <a:r>
              <a:rPr lang="zh-CN" altLang="en-US" dirty="0"/>
              <a:t>关于本题的连续动作：把第</a:t>
            </a:r>
            <a:r>
              <a:rPr lang="en-US" altLang="zh-CN" dirty="0"/>
              <a:t>n-1</a:t>
            </a:r>
            <a:r>
              <a:rPr lang="zh-CN" altLang="en-US" dirty="0"/>
              <a:t>个盘子从起始柱子移动至中转柱子；把第</a:t>
            </a:r>
            <a:r>
              <a:rPr lang="en-US" altLang="zh-CN" dirty="0"/>
              <a:t>n</a:t>
            </a:r>
            <a:r>
              <a:rPr lang="zh-CN" altLang="en-US" dirty="0"/>
              <a:t>个盘子移动从起始柱子至目标柱子；把第</a:t>
            </a:r>
            <a:r>
              <a:rPr lang="en-US" altLang="zh-CN" dirty="0"/>
              <a:t>n-1</a:t>
            </a:r>
            <a:r>
              <a:rPr lang="zh-CN" altLang="en-US" dirty="0"/>
              <a:t>个盘子从中转柱子上移动到目标柱子上</a:t>
            </a:r>
          </a:p>
        </p:txBody>
      </p:sp>
    </p:spTree>
    <p:extLst>
      <p:ext uri="{BB962C8B-B14F-4D97-AF65-F5344CB8AC3E}">
        <p14:creationId xmlns:p14="http://schemas.microsoft.com/office/powerpoint/2010/main" val="44541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ED80-2614-495D-AB98-C5054E5F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51580" cy="4876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汉诺塔解答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97830-7B77-460A-A7F8-F423BD0F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1" y="1552478"/>
            <a:ext cx="5186771" cy="4804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54700D-5AB1-4995-A4A5-2698AD5E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32" y="1552478"/>
            <a:ext cx="4311872" cy="1587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6B3009-7BA2-45F6-A14B-C06CC2AA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932" y="3090443"/>
            <a:ext cx="2159111" cy="14986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5D8C76-3F6B-4C44-BB83-320D2322DC41}"/>
              </a:ext>
            </a:extLst>
          </p:cNvPr>
          <p:cNvSpPr txBox="1"/>
          <p:nvPr/>
        </p:nvSpPr>
        <p:spPr>
          <a:xfrm>
            <a:off x="6020656" y="4911047"/>
            <a:ext cx="458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递归有一个问题，当解决方案过于复杂时，电脑会爆内存，或者运行缓慢。</a:t>
            </a:r>
          </a:p>
        </p:txBody>
      </p:sp>
    </p:spTree>
    <p:extLst>
      <p:ext uri="{BB962C8B-B14F-4D97-AF65-F5344CB8AC3E}">
        <p14:creationId xmlns:p14="http://schemas.microsoft.com/office/powerpoint/2010/main" val="331855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E4ED-38D9-4B22-B3A2-E4E9969A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02978" cy="6109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结构体指针的研究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AD06E-9D5E-41AD-9771-FD1CD05B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802"/>
            <a:ext cx="2644739" cy="4985161"/>
          </a:xfrm>
        </p:spPr>
        <p:txBody>
          <a:bodyPr/>
          <a:lstStyle/>
          <a:p>
            <a:r>
              <a:rPr lang="zh-CN" altLang="en-US" dirty="0"/>
              <a:t>写的结构体题目涉及到单个结构体的传参和结构体数组的传参问题。结构体有点特殊，所以研究了一下结构体指针问题。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C6AA4F-EDD3-4AD5-968E-234FDDEB1AB1}"/>
              </a:ext>
            </a:extLst>
          </p:cNvPr>
          <p:cNvSpPr txBox="1"/>
          <p:nvPr/>
        </p:nvSpPr>
        <p:spPr>
          <a:xfrm>
            <a:off x="4459841" y="5527497"/>
            <a:ext cx="689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单个结构体。结构体名无法打印。取址结构体名可得到指向该结构体的指针，跨度为一个结构体。取址该结构体首元素，可得指向该结构体首元素且为首元素类型的指针，跨度为一个该结构体首元素。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6B4AD5-44E1-41E9-8A49-41A4BECA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39" y="764559"/>
            <a:ext cx="6229879" cy="43643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C2D43E-21DC-47F0-8539-7D60A784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20" y="407173"/>
            <a:ext cx="3203432" cy="17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F3E344-3C5B-43DC-A4E4-F5486AD7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0" y="236196"/>
            <a:ext cx="6726887" cy="421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9B97AB-AA10-44DB-8679-EBDD8ABC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41" y="1823758"/>
            <a:ext cx="3604815" cy="2624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4B31BC-E400-4B7A-9F1C-AEC9A0BC512E}"/>
              </a:ext>
            </a:extLst>
          </p:cNvPr>
          <p:cNvSpPr txBox="1"/>
          <p:nvPr/>
        </p:nvSpPr>
        <p:spPr>
          <a:xfrm>
            <a:off x="1458930" y="5291191"/>
            <a:ext cx="405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一个关键：结构体数组名等于结构体数组首个结构体的地址，跨度为单个结构体长度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405E4-3D95-4804-83DC-2B1EACA9E6B3}"/>
              </a:ext>
            </a:extLst>
          </p:cNvPr>
          <p:cNvSpPr txBox="1"/>
          <p:nvPr/>
        </p:nvSpPr>
        <p:spPr>
          <a:xfrm>
            <a:off x="6554912" y="5291191"/>
            <a:ext cx="445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总结，若想利用指针操作单个结构体内的数据类型，该指针硬是指向该结构体的（跨度为一个结构体的）指针</a:t>
            </a:r>
          </a:p>
        </p:txBody>
      </p:sp>
    </p:spTree>
    <p:extLst>
      <p:ext uri="{BB962C8B-B14F-4D97-AF65-F5344CB8AC3E}">
        <p14:creationId xmlns:p14="http://schemas.microsoft.com/office/powerpoint/2010/main" val="257541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EDFDD-175E-4BE1-8782-489B3F8D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6843" cy="847226"/>
          </a:xfrm>
        </p:spPr>
        <p:txBody>
          <a:bodyPr>
            <a:normAutofit/>
          </a:bodyPr>
          <a:lstStyle/>
          <a:p>
            <a:r>
              <a:rPr lang="zh-CN" altLang="en-US" dirty="0"/>
              <a:t>简简单单单向链表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1764F-3BCB-4E7A-89E3-677965B4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2182402" cy="4707759"/>
          </a:xfrm>
        </p:spPr>
        <p:txBody>
          <a:bodyPr/>
          <a:lstStyle/>
          <a:p>
            <a:r>
              <a:rPr lang="zh-CN" altLang="en-US" dirty="0"/>
              <a:t>单向链表还是得回去复习这张图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23590-730E-4417-AFC4-D5C744D9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02" y="1285366"/>
            <a:ext cx="3375790" cy="25377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481A60-BC1A-4E9B-B948-3697E819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94" y="1353157"/>
            <a:ext cx="3420231" cy="25377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966B63-B16E-4D49-BE20-35983C789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191" y="4461648"/>
            <a:ext cx="3968954" cy="1854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2D15D0-733F-485D-9552-293DBFCEDA48}"/>
              </a:ext>
            </a:extLst>
          </p:cNvPr>
          <p:cNvSpPr txBox="1"/>
          <p:nvPr/>
        </p:nvSpPr>
        <p:spPr>
          <a:xfrm>
            <a:off x="4372668" y="4646383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206456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9FCC2-FCC0-46F7-B54C-A67574E6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CEF3B1-7413-432F-AA15-BE14E566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4" y="1690688"/>
            <a:ext cx="6110168" cy="33581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79337-4EA4-4544-A24B-891D5E9F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12" y="938843"/>
            <a:ext cx="3555298" cy="43071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F5F90A-AE92-41E7-B42B-FE2DA6596782}"/>
              </a:ext>
            </a:extLst>
          </p:cNvPr>
          <p:cNvSpPr txBox="1"/>
          <p:nvPr/>
        </p:nvSpPr>
        <p:spPr>
          <a:xfrm>
            <a:off x="7166507" y="5609690"/>
            <a:ext cx="29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创建部分</a:t>
            </a:r>
          </a:p>
        </p:txBody>
      </p:sp>
    </p:spTree>
    <p:extLst>
      <p:ext uri="{BB962C8B-B14F-4D97-AF65-F5344CB8AC3E}">
        <p14:creationId xmlns:p14="http://schemas.microsoft.com/office/powerpoint/2010/main" val="147345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A61F37-E930-43C8-9284-90ADFC49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21" y="227553"/>
            <a:ext cx="3924502" cy="46357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551FE2-BB1E-4A7D-8A82-AB2A6A1D4C2A}"/>
              </a:ext>
            </a:extLst>
          </p:cNvPr>
          <p:cNvSpPr txBox="1"/>
          <p:nvPr/>
        </p:nvSpPr>
        <p:spPr>
          <a:xfrm>
            <a:off x="1202076" y="5435029"/>
            <a:ext cx="233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608025-99A7-45D1-96C0-E62412C1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84" y="3024269"/>
            <a:ext cx="4788146" cy="11875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405605-660C-4346-B45A-F5498033E6C2}"/>
              </a:ext>
            </a:extLst>
          </p:cNvPr>
          <p:cNvSpPr txBox="1"/>
          <p:nvPr/>
        </p:nvSpPr>
        <p:spPr>
          <a:xfrm>
            <a:off x="6390526" y="5332288"/>
            <a:ext cx="233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遍历部分</a:t>
            </a:r>
          </a:p>
        </p:txBody>
      </p:sp>
    </p:spTree>
    <p:extLst>
      <p:ext uri="{BB962C8B-B14F-4D97-AF65-F5344CB8AC3E}">
        <p14:creationId xmlns:p14="http://schemas.microsoft.com/office/powerpoint/2010/main" val="276761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512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计算概论与程序设计基础</vt:lpstr>
      <vt:lpstr>前言</vt:lpstr>
      <vt:lpstr>聊胜于无的汉诺塔</vt:lpstr>
      <vt:lpstr>汉诺塔解答</vt:lpstr>
      <vt:lpstr>结构体指针的研究</vt:lpstr>
      <vt:lpstr>PowerPoint 演示文稿</vt:lpstr>
      <vt:lpstr>简简单单单向链表</vt:lpstr>
      <vt:lpstr>题目</vt:lpstr>
      <vt:lpstr>PowerPoint 演示文稿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计算概论与程序设计基础</dc:title>
  <dc:creator>丁 家恳</dc:creator>
  <cp:lastModifiedBy>丁 家恳</cp:lastModifiedBy>
  <cp:revision>14</cp:revision>
  <dcterms:created xsi:type="dcterms:W3CDTF">2019-12-20T14:06:07Z</dcterms:created>
  <dcterms:modified xsi:type="dcterms:W3CDTF">2019-12-20T15:34:25Z</dcterms:modified>
</cp:coreProperties>
</file>