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72" r:id="rId20"/>
    <p:sldId id="273" r:id="rId21"/>
    <p:sldId id="278" r:id="rId22"/>
    <p:sldId id="275" r:id="rId23"/>
    <p:sldId id="276" r:id="rId24"/>
    <p:sldId id="277" r:id="rId25"/>
    <p:sldId id="280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3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7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9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tags" Target="../tags/tag1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树与二叉树（下）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689340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20200318-20200401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496570"/>
            <a:ext cx="4625975" cy="2397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037205"/>
            <a:ext cx="4768850" cy="2616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10" y="1729740"/>
            <a:ext cx="5998845" cy="2594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6410" y="1320165"/>
            <a:ext cx="1667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算法主体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755" y="143510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相关测试与辅助函数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655955"/>
            <a:ext cx="2171700" cy="500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65" y="1555750"/>
            <a:ext cx="4835525" cy="3490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10" y="2354580"/>
            <a:ext cx="4100830" cy="2028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7365" y="1624965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二叉树存储结构转换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1952625"/>
            <a:ext cx="5016500" cy="3663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805" y="1584325"/>
            <a:ext cx="200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算法主体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45" y="1691005"/>
            <a:ext cx="4749800" cy="3848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5865" y="1193165"/>
            <a:ext cx="261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结构定义与辅助函数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1160145"/>
            <a:ext cx="5274310" cy="3759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2144395"/>
            <a:ext cx="4620260" cy="1927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2070" y="159131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线索二叉树：中序线索二叉树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45735" y="2250440"/>
            <a:ext cx="6212205" cy="2922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2250440"/>
            <a:ext cx="3448050" cy="3321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2630" y="1691005"/>
            <a:ext cx="220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定义和辅助函数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735" y="1691005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算法主体；原理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47945" y="444500"/>
            <a:ext cx="4419600" cy="2673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45" y="3181350"/>
            <a:ext cx="4088130" cy="2254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" y="3235325"/>
            <a:ext cx="4524375" cy="2146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505" y="221615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结构构造算法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47945" y="134620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测试函数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895" y="2607310"/>
            <a:ext cx="3441700" cy="1219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97110" y="2107565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05" y="589915"/>
            <a:ext cx="4524375" cy="2641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鑽夌 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69545"/>
            <a:ext cx="8263890" cy="5721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线索二叉树：先序线索二叉树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06600"/>
            <a:ext cx="3765550" cy="3759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4865" y="1489710"/>
            <a:ext cx="203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定义与辅助函数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265" y="1506220"/>
            <a:ext cx="241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算法主体；原理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65" y="2331085"/>
            <a:ext cx="6108065" cy="2789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810" y="285115"/>
            <a:ext cx="256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结构构造算法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3425" y="28511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3425" y="4080510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3331845"/>
            <a:ext cx="4388485" cy="2486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5" y="4448810"/>
            <a:ext cx="4109720" cy="1240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50" y="587375"/>
            <a:ext cx="5262245" cy="33807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0" y="587375"/>
            <a:ext cx="4490085" cy="2700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鑽夌 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655" y="257175"/>
            <a:ext cx="7934325" cy="5494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二叉树四种遍历算法中有三种都是递归算法，因此</a:t>
            </a:r>
            <a:r>
              <a:rPr lang="zh-CN" altLang="en-US"/>
              <a:t>本篇选择链式存储的二叉树来实现，这样比较直观（顺序存储大同小异</a:t>
            </a:r>
            <a:r>
              <a:rPr lang="zh-CN" altLang="en-US"/>
              <a:t>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线索二叉树：后序线索二叉树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4200" y="1820545"/>
            <a:ext cx="4216400" cy="3860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355" y="1438910"/>
            <a:ext cx="355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定义和辅助函数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935" y="1821815"/>
            <a:ext cx="6757670" cy="3620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9735" y="1506220"/>
            <a:ext cx="386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基本原理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008380"/>
            <a:ext cx="5287010" cy="4115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618490"/>
            <a:ext cx="5098415" cy="2527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357880"/>
            <a:ext cx="3879215" cy="2425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380" y="481965"/>
            <a:ext cx="244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结构构造算法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755650"/>
            <a:ext cx="4438650" cy="5092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955" y="38862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0" y="2386330"/>
            <a:ext cx="4485640" cy="1628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62065" y="1828165"/>
            <a:ext cx="178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鑽夌 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0" y="89535"/>
            <a:ext cx="8425180" cy="5834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哈夫曼树内容空缺。碰到的问题是</a:t>
            </a:r>
            <a:r>
              <a:rPr lang="zh-CN" altLang="en-US"/>
              <a:t>没想出太好的办法存储一个森林。下一个</a:t>
            </a:r>
            <a:r>
              <a:rPr lang="en-US" altLang="zh-CN"/>
              <a:t>ppt</a:t>
            </a:r>
            <a:r>
              <a:rPr lang="zh-CN" altLang="en-US"/>
              <a:t>独立做哈夫曼树的内容。</a:t>
            </a:r>
            <a:endParaRPr lang="zh-CN" altLang="en-US"/>
          </a:p>
          <a:p>
            <a:r>
              <a:rPr lang="zh-CN" altLang="en-US"/>
              <a:t>在线索二叉树，主要是先序、后序卡了非常久，很难写出健全的算法</a:t>
            </a:r>
            <a:r>
              <a:rPr lang="zh-CN" altLang="en-US"/>
              <a:t>。花了几天</a:t>
            </a:r>
            <a:r>
              <a:rPr lang="zh-CN" altLang="en-US"/>
              <a:t>终于是写完这部分了。</a:t>
            </a:r>
            <a:endParaRPr lang="zh-CN" altLang="en-US"/>
          </a:p>
          <a:p>
            <a:r>
              <a:rPr lang="zh-CN" altLang="en-US"/>
              <a:t>个人感悟：以前觉得是先有结构后有算法，现在觉得应该是先有算法，然后根据算法设计相应的结构。以后应该根据这个想法去理解算法，理解结构。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二叉树的四种遍历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5785" y="2644140"/>
            <a:ext cx="3644900" cy="216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2275" y="1983105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原二叉树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20" y="2351405"/>
            <a:ext cx="3125470" cy="3446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0685" y="1417320"/>
            <a:ext cx="1332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定义与基本操作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05" y="723265"/>
            <a:ext cx="4716780" cy="2571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47890" y="198755"/>
            <a:ext cx="227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测试主函数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6480" y="3825875"/>
            <a:ext cx="118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480" y="4358640"/>
            <a:ext cx="4359910" cy="20548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6845" y="88900"/>
            <a:ext cx="1451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四种遍历形式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496570"/>
            <a:ext cx="4919980" cy="1918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90" y="2964180"/>
            <a:ext cx="4194810" cy="3802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582670"/>
            <a:ext cx="4819650" cy="1989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40" y="543560"/>
            <a:ext cx="4834890" cy="18243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遍历算法运用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412240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遍历算法（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0435" y="4370705"/>
            <a:ext cx="4026535" cy="1193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1975485"/>
            <a:ext cx="4025265" cy="95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004820"/>
            <a:ext cx="5262880" cy="2898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35" y="1975485"/>
            <a:ext cx="4794250" cy="2247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238125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遍历算法（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606425"/>
            <a:ext cx="4629785" cy="959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565910"/>
            <a:ext cx="5277485" cy="2124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3690620"/>
            <a:ext cx="4870450" cy="271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15" y="1479550"/>
            <a:ext cx="5135880" cy="4928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5" y="5818505"/>
            <a:ext cx="2706370" cy="969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715" y="692785"/>
            <a:ext cx="3616960" cy="786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4515" y="5818505"/>
            <a:ext cx="3416300" cy="850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36495" y="47625"/>
            <a:ext cx="253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备注：本算法可以基于任何次序遍历实现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9670" y="158115"/>
            <a:ext cx="224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遍历算法（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3715" y="267335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遍历算法（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718185"/>
            <a:ext cx="4026535" cy="915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" y="1633855"/>
            <a:ext cx="4845050" cy="453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55" y="5826125"/>
            <a:ext cx="2436495" cy="1031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0" y="1513205"/>
            <a:ext cx="5346700" cy="4654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42430" y="128905"/>
            <a:ext cx="337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遍历算法（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300" y="497205"/>
            <a:ext cx="3996055" cy="901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150" y="5689600"/>
            <a:ext cx="3365500" cy="1098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5450" y="168275"/>
            <a:ext cx="280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遍历算法（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798830"/>
            <a:ext cx="4918710" cy="5760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125730"/>
            <a:ext cx="3865245" cy="1034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35" y="125730"/>
            <a:ext cx="4305300" cy="203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35" y="2321560"/>
            <a:ext cx="3333750" cy="1479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23685" y="4393565"/>
            <a:ext cx="3644900" cy="2165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00665" y="5748655"/>
            <a:ext cx="68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原二叉树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二叉树的构造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1375410"/>
            <a:ext cx="4373245" cy="2423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3798570"/>
            <a:ext cx="4324350" cy="2216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0" y="2079625"/>
            <a:ext cx="6842760" cy="3003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90820" y="1557020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算法主体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REFSHAPE" val="342760620"/>
  <p:tag name="KSO_WM_UNIT_PLACING_PICTURE_USER_VIEWPORT" val="{&quot;height&quot;:3410,&quot;width&quot;:5740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REFSHAPE" val="606935668"/>
  <p:tag name="KSO_WM_UNIT_PLACING_PICTURE_USER_VIEWPORT" val="{&quot;height&quot;:3820,&quot;width&quot;:812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REFSHAPE" val="600668484"/>
  <p:tag name="KSO_WM_UNIT_PLACING_PICTURE_USER_VIEWPORT" val="{&quot;height&quot;:4210,&quot;width&quot;:6960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REFSHAPE" val="600667940"/>
  <p:tag name="KSO_WM_UNIT_PLACING_PICTURE_USER_VIEWPORT" val="{&quot;height&quot;:6080,&quot;width&quot;:6640}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REFSHAPE" val="342760620"/>
  <p:tag name="KSO_WM_UNIT_PLACING_PICTURE_USER_VIEWPORT" val="{&quot;height&quot;:3410,&quot;width&quot;:5740}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102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数据结构与算法</vt:lpstr>
      <vt:lpstr>前言</vt:lpstr>
      <vt:lpstr>二叉树的四种遍历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丁家恳</dc:creator>
  <cp:lastModifiedBy>guaiu</cp:lastModifiedBy>
  <cp:revision>31</cp:revision>
  <dcterms:created xsi:type="dcterms:W3CDTF">2020-03-23T10:07:00Z</dcterms:created>
  <dcterms:modified xsi:type="dcterms:W3CDTF">2020-04-01T13:24:20Z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