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411DB-19E4-4CCE-BD11-6C0833A7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408B4-9721-4984-BD86-0D6BE0D82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A6FD4-599B-4139-BCB9-37B4CCF9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525A6-E877-4DD7-AE36-0D7CC16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77461-17D4-4D4C-BA89-5ECCCDA7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CB5CB-8899-48C0-92B8-8953EB90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AD9B5-0FD6-4100-B56F-9758FDFB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41536-FCAE-49CC-AFE7-214DAFB2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AE29C-572D-4D10-ACD5-460692C8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F53E2-1645-4CED-BC45-3A98443B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88DF2-39E0-48B7-8451-3CA2A410D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9DBAD-E56B-49B0-A8F7-6A11F92F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5D77C-85BE-46CE-87A0-AF47629F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30F23-25BA-4527-8511-1CEEBF61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D4200-2888-485B-80F2-8C8B6153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3FB0-075B-4698-8330-008D41D0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16E35-9240-4AB2-87D1-E9725318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F227E-6244-4C13-AEED-C8771349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02871-9BD2-41CA-82F6-9BDFF15B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C0564-0A71-444B-BEA8-76CDD3B2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5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ECB8-79C8-4D6C-99CC-3D271E8D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070E7-40C8-4E1D-AD17-DC51DC2A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EA3D3-C0DB-4904-8957-2A43571D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167C4-0C82-45A4-9A82-FA216711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18D62-2181-451C-93F1-E6AE8D3C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CE968-2BCB-407C-86A4-3ED615E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29D1-BE70-42B6-A137-31E3B0A00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0FEB-E508-4FF8-9AC9-DD07FB30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FA828-98E2-4034-AECC-7DD869C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15AC3-4EDC-4847-ACB3-985C54FF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594CD-153B-49AA-9C19-49634E7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2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3D13-2D08-440A-85F1-D315A388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3AEA3-D2C2-4AF1-AC06-6D67877F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B45E3-CB00-467B-B48C-3CE80839D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4565F-8262-418D-A415-272D9E88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DBB54D-4DB5-4DE1-954E-3550A102F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21C5EF-0106-4A79-8480-72218094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971D16-E0FA-4686-AF7D-CC77E545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52CEEB-E79E-4063-A31E-60BD3A68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A72F-CBB8-4C6E-A994-B001FB5F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58C83-3201-4445-A316-D5B72C08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74C23A-65EB-44EE-96D5-7F98C497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5098E1-EB73-4B61-9D50-723033BB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3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9676F1-DFC3-41F2-A3D5-D2A4CE9D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903B6-3004-4C9E-9B5D-91F540DD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CBD7C-8AB9-4F18-B8E3-F2F02193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B11F1-60F8-4654-B09F-1AA37945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F76EA-F049-4727-95A3-1DB4098D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550EB-2C42-4B1F-8D19-765EC3A0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4894C-DF24-4F1B-BDFD-13A6620A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86469-7017-4227-BB6D-0F981911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72047-F4D1-4E73-BCBD-BC73C8AA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A1BCC-51F8-4E51-B9B4-7A0A979C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B9773E-1154-45DF-8CD6-E5AA76605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F5930-A736-4AB6-880E-73577624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58AC1-4D0D-43DC-89CD-9D2677E5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4E745-909C-4E7C-A3E1-1B985427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C6125-F25A-45CE-B409-DEE6153D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7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69D0C-4906-4633-90D3-4E367069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FF02D-16F7-48E4-89F2-F0A9F432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C8B65-3883-4EFF-B363-1A3026BFC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E6F1-9D22-429B-9537-AE569FD10E6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17C7B-9F92-4728-8FDF-5EA2D144E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7D9B3-D87B-4DC4-97C1-8E41EFF9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BC33-CE35-4D07-8CB3-1B9804340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5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计算概论与程序设计基础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本周练习总结</a:t>
            </a:r>
            <a:r>
              <a:rPr lang="en-US" altLang="zh-CN" dirty="0"/>
              <a:t>(</a:t>
            </a:r>
            <a:r>
              <a:rPr lang="zh-CN" altLang="en-US" dirty="0"/>
              <a:t>本周三轮开始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20191102-20191108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66664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62E46-0601-4E64-814C-F114D7D3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5"/>
            <a:ext cx="10515600" cy="5673528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）没什么用的回车格式函数（做题用）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）阶乘函数（我写的整型类型，有时候题目要求为</a:t>
            </a:r>
            <a:r>
              <a:rPr lang="en-US" altLang="zh-CN" dirty="0"/>
              <a:t>double</a:t>
            </a:r>
            <a:r>
              <a:rPr lang="zh-CN" altLang="en-US" dirty="0"/>
              <a:t>类型）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F0D60-2CA4-45D3-BD04-0545E268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49" y="1128695"/>
            <a:ext cx="2949202" cy="1945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DEBB29-3AAA-48E5-AE4D-72EA2671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48" y="4416922"/>
            <a:ext cx="4192375" cy="20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13003-3905-41CC-85F3-B2FD854D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1310" cy="51845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CB58B-F28C-430C-9EC9-D51B45CA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142"/>
            <a:ext cx="10370906" cy="515982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周完成了计算概论与程序设计基础视频的第二轮收尾。至此，我能对当前所学知识做到完全理解；再抄写并编译了一遍所有的例题以后，对例题我能做到理解和一定的模仿利用。用一句话来说我感到自己“内力提上去了”，一方面在写题的时候，思路很多；另一方面，经过一段时间的实践，写题的能力提升了，程序能往有章法的角度去构建。在写程序的过程中，我逐渐形成了自己的代码风格，我本人还是很满意这种让人能看的清楚的代码风格的（命名方式，缩进方式等）。</a:t>
            </a:r>
            <a:endParaRPr lang="en-US" altLang="zh-CN" dirty="0"/>
          </a:p>
          <a:p>
            <a:r>
              <a:rPr lang="zh-CN" altLang="en-US" dirty="0"/>
              <a:t>但是经过第二轮学习之后，我发现自己对于所学知识还有一些细节上的问题没能熟记；对于一些难度较大的知识，例如结构体和链表，虽然理解，但是不会运用。这些都需要我在第三轮学习中熟记、通过练习巩固。</a:t>
            </a:r>
            <a:r>
              <a:rPr lang="en-US" altLang="zh-CN" dirty="0"/>
              <a:t>PS</a:t>
            </a:r>
            <a:r>
              <a:rPr lang="zh-CN" altLang="en-US" dirty="0"/>
              <a:t>：现在写程写出个大体结构很简单，但是每次写完都需要继续补充细节、慢慢调试，我觉得我在 考虑细节方面还是能力欠缺，我决定多想、多写。</a:t>
            </a:r>
          </a:p>
        </p:txBody>
      </p:sp>
    </p:spTree>
    <p:extLst>
      <p:ext uri="{BB962C8B-B14F-4D97-AF65-F5344CB8AC3E}">
        <p14:creationId xmlns:p14="http://schemas.microsoft.com/office/powerpoint/2010/main" val="18504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FAEE3-F270-41B3-838E-F0C7030F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88020" cy="467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本周总结内容梗概：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09487-5731-46E3-8562-307457A2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061"/>
            <a:ext cx="10391454" cy="508790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）谈谈自己学习完指针、结构体、链表之后得一些感受。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）写程序时写了一些经常用到得小函数，会贴出来一些。</a:t>
            </a:r>
          </a:p>
        </p:txBody>
      </p:sp>
    </p:spTree>
    <p:extLst>
      <p:ext uri="{BB962C8B-B14F-4D97-AF65-F5344CB8AC3E}">
        <p14:creationId xmlns:p14="http://schemas.microsoft.com/office/powerpoint/2010/main" val="261918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91FF8-C336-4A78-87B1-446AC72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072027"/>
          </a:xfrm>
        </p:spPr>
        <p:txBody>
          <a:bodyPr>
            <a:normAutofit/>
          </a:bodyPr>
          <a:lstStyle/>
          <a:p>
            <a:r>
              <a:rPr lang="zh-CN" altLang="en-US" dirty="0"/>
              <a:t>本周进行了指针、结构体、链表都学习。我不想多谈他们的具体应用场景与具体应用方法，我谈谈他们之间的“关系”。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）指针</a:t>
            </a:r>
            <a:r>
              <a:rPr lang="en-US" altLang="zh-CN" dirty="0"/>
              <a:t>-&gt;</a:t>
            </a:r>
            <a:r>
              <a:rPr lang="zh-CN" altLang="en-US" dirty="0"/>
              <a:t>结构体。  </a:t>
            </a:r>
            <a:endParaRPr lang="en-US" altLang="zh-CN" dirty="0"/>
          </a:p>
          <a:p>
            <a:r>
              <a:rPr lang="zh-CN" altLang="en-US" dirty="0"/>
              <a:t>指针用于储存一个储存在内存中的数据结构的地址。如果只是单个变量，指针的运用会显得很多余，因为</a:t>
            </a:r>
            <a:r>
              <a:rPr lang="en-US" altLang="zh-CN" dirty="0"/>
              <a:t>C</a:t>
            </a:r>
            <a:r>
              <a:rPr lang="zh-CN" altLang="en-US" dirty="0"/>
              <a:t>语言标准中，用单个变量的变量名就可以访问到该变量的值，这时候指针起的只是一个别名的作用，在大多数场景下显得鸡肋。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下面我们引入更多的、更复杂的数据结构，例如说，数组。对于一个一维数组，我们固然可以通过数组名直接访问该变量的值，但是随着数组数量的提升，在一些场景下，例如数组元素的遍历，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A83F0-6C27-4504-A3D6-B145C200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82" y="3642187"/>
            <a:ext cx="2317861" cy="12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5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F0FB9-8EAA-4928-9BAD-8A4904EA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/>
          <a:lstStyle/>
          <a:p>
            <a:r>
              <a:rPr lang="zh-CN" altLang="en-US" dirty="0"/>
              <a:t>（接上）或者数组元素提取、数组元素之间的值交换等，使用指针会使得程序的可读性、可操作性、简洁性有一个质的提升。如果我们将指针指定为一个静态指针，那么，我们就可以在取用数组元素进行操作而不破坏数组元素本身的值。这是单纯调用数组名字完全做不到的。而且随着数组维度的提升，指针的强大性和便捷性还会提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694E-A9A7-4989-BD37-E49AB2A4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34" y="3291396"/>
            <a:ext cx="3670226" cy="24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108B7-9E66-4555-BADA-15DCD446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6185043"/>
          </a:xfrm>
        </p:spPr>
        <p:txBody>
          <a:bodyPr/>
          <a:lstStyle/>
          <a:p>
            <a:r>
              <a:rPr lang="zh-CN" altLang="en-US" dirty="0"/>
              <a:t>对于指针的运用，我们可以隐约猜出一个结论，那就是随着数据结构复杂复杂程度的提升，指针成了便捷操作该数据结构的必备工具。这一点在结构体变量中体现的淋漓尽致：只需要该结构体的一个指针，我们就可以访问该结构体定义的所有数据类型，数据类型的操作变得高效；我们甚至可以仅设计一个指针，让指针在很多结构体之间跳动（结构体数组），这样子我们就可以仅用一个指针做工具就可以访问到大量的数据。可以说，在结构体数据类型中，失去指针将是一种折磨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16F27C-35E1-4960-BF5E-665EAA8B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77" y="3689576"/>
            <a:ext cx="4088444" cy="30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6F19D-5636-4E7B-99B4-D87AE637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600010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）指针、结构体</a:t>
            </a:r>
            <a:r>
              <a:rPr lang="en-US" altLang="zh-CN" dirty="0"/>
              <a:t>-&gt;</a:t>
            </a:r>
            <a:r>
              <a:rPr lang="zh-CN" altLang="en-US" dirty="0"/>
              <a:t>链表。</a:t>
            </a:r>
            <a:endParaRPr lang="en-US" altLang="zh-CN" dirty="0"/>
          </a:p>
          <a:p>
            <a:r>
              <a:rPr lang="zh-CN" altLang="en-US" dirty="0"/>
              <a:t>通过结构体的学习，我认识到一个数据结构可以成为操作另一个数据结构的有力工具，而在进行完链表的学习后，我认识到数据结构之间存在一个“递进”的关系：通过基础的数据结构，我们可以构筑自定义的数据结构；多个自定义的数据结构，我们又可以构建出新的、更复杂的数据结构。例如链表，就是由指针和结构体搭建成的。通过结构体的结构进行每一个链的“骨架”的搭建，链之间的“桥梁”则由指针完成。我能猜到复杂的数据结构的构建的一种规律：先自定义各种“零件”数据结构，再用“零件”构建目的数据结构来解决问题。那么理论上，我们能定义无穷无尽的新数据结构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0149FF-3D8F-4B61-BDD2-8BA9ADE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74" y="4474050"/>
            <a:ext cx="3729907" cy="19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DE620-75C5-4F17-8DE2-2003506F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887092"/>
          </a:xfrm>
        </p:spPr>
        <p:txBody>
          <a:bodyPr/>
          <a:lstStyle/>
          <a:p>
            <a:r>
              <a:rPr lang="zh-CN" altLang="en-US" dirty="0"/>
              <a:t>附：常用的小函数。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）数组重排函数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A12CFE-4F1F-4F1A-897C-6517AD29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03" y="1519492"/>
            <a:ext cx="6971310" cy="35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2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114DE-3FDE-4692-B107-592C7CB8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2"/>
            <a:ext cx="10515600" cy="603093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）一个数各进制位检查函数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）整型幂函数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7B6819-2E4F-4634-A0F1-ABACC612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2" y="882278"/>
            <a:ext cx="2994061" cy="2258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D8F184-BEB2-4186-8E11-D0190D61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2" y="4412752"/>
            <a:ext cx="4152472" cy="19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894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计算概论与程序设计基础</vt:lpstr>
      <vt:lpstr>前言</vt:lpstr>
      <vt:lpstr>本周总结内容梗概：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计算概论与程序设计基础</dc:title>
  <dc:creator>丁 家恳</dc:creator>
  <cp:lastModifiedBy>丁 家恳</cp:lastModifiedBy>
  <cp:revision>18</cp:revision>
  <dcterms:created xsi:type="dcterms:W3CDTF">2019-11-08T12:43:57Z</dcterms:created>
  <dcterms:modified xsi:type="dcterms:W3CDTF">2019-11-08T14:00:45Z</dcterms:modified>
</cp:coreProperties>
</file>