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80" r:id="rId5"/>
    <p:sldId id="28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87DD-F1C6-4E65-BDE7-CCAA2BA70B7F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86AA1-2A37-454E-B816-BE2036D75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2E47F1-4090-48E3-8D61-725287BF82B9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208693-BC16-488E-935D-28F989DE59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47F1-4090-48E3-8D61-725287BF82B9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08693-BC16-488E-935D-28F989DE59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47F1-4090-48E3-8D61-725287BF82B9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08693-BC16-488E-935D-28F989DE59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47F1-4090-48E3-8D61-725287BF82B9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08693-BC16-488E-935D-28F989DE590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47F1-4090-48E3-8D61-725287BF82B9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08693-BC16-488E-935D-28F989DE590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47F1-4090-48E3-8D61-725287BF82B9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08693-BC16-488E-935D-28F989DE590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47F1-4090-48E3-8D61-725287BF82B9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08693-BC16-488E-935D-28F989DE59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47F1-4090-48E3-8D61-725287BF82B9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08693-BC16-488E-935D-28F989DE590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47F1-4090-48E3-8D61-725287BF82B9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08693-BC16-488E-935D-28F989DE59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92E47F1-4090-48E3-8D61-725287BF82B9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08693-BC16-488E-935D-28F989DE59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2E47F1-4090-48E3-8D61-725287BF82B9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208693-BC16-488E-935D-28F989DE590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2E47F1-4090-48E3-8D61-725287BF82B9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E208693-BC16-488E-935D-28F989DE59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实验</a:t>
            </a:r>
            <a:r>
              <a:rPr lang="zh-CN" altLang="en-US" dirty="0" smtClean="0"/>
              <a:t>六：学生成绩管理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5720" y="1214422"/>
            <a:ext cx="8358246" cy="4143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设计一个菜单驱动的学生成绩管理程序，管理</a:t>
            </a:r>
            <a:r>
              <a:rPr lang="en-US" dirty="0" smtClean="0"/>
              <a:t>n</a:t>
            </a:r>
            <a:r>
              <a:rPr lang="zh-CN" altLang="en-US" dirty="0" smtClean="0"/>
              <a:t>个学生的</a:t>
            </a:r>
            <a:r>
              <a:rPr lang="en-US" dirty="0" smtClean="0"/>
              <a:t>m</a:t>
            </a:r>
            <a:r>
              <a:rPr lang="zh-CN" altLang="en-US" dirty="0" smtClean="0"/>
              <a:t>门考试科目成绩，实现以下基本功能。</a:t>
            </a:r>
          </a:p>
          <a:p>
            <a:pPr marL="0" indent="0">
              <a:buNone/>
            </a:pPr>
            <a:r>
              <a:rPr lang="en-US" dirty="0" smtClean="0"/>
              <a:t>    (1)</a:t>
            </a:r>
            <a:r>
              <a:rPr lang="zh-CN" altLang="en-US" dirty="0" smtClean="0"/>
              <a:t>能够新增学生信息，并计算</a:t>
            </a:r>
            <a:r>
              <a:rPr lang="zh-CN" altLang="en-US" dirty="0" smtClean="0"/>
              <a:t>总分。</a:t>
            </a:r>
            <a:endParaRPr lang="zh-CN" altLang="en-US" dirty="0" smtClean="0"/>
          </a:p>
          <a:p>
            <a:pPr marL="0" indent="0">
              <a:buNone/>
            </a:pPr>
            <a:r>
              <a:rPr lang="en-US" dirty="0" smtClean="0"/>
              <a:t>    (2)</a:t>
            </a:r>
            <a:r>
              <a:rPr lang="zh-CN" altLang="en-US" dirty="0" smtClean="0"/>
              <a:t>能够根据学号修改和删除某学生信息。</a:t>
            </a:r>
          </a:p>
          <a:p>
            <a:pPr marL="0" indent="0">
              <a:buNone/>
            </a:pPr>
            <a:r>
              <a:rPr lang="en-US" dirty="0" smtClean="0"/>
              <a:t>    (3)</a:t>
            </a:r>
            <a:r>
              <a:rPr lang="zh-CN" altLang="en-US" dirty="0" smtClean="0"/>
              <a:t>能够显示所有学生的成绩信息。</a:t>
            </a:r>
          </a:p>
          <a:p>
            <a:pPr marL="0" indent="0">
              <a:buNone/>
            </a:pPr>
            <a:r>
              <a:rPr lang="en-US" dirty="0" smtClean="0"/>
              <a:t>    (4)</a:t>
            </a:r>
            <a:r>
              <a:rPr lang="zh-CN" altLang="en-US" dirty="0" smtClean="0"/>
              <a:t>能够分别按总分和学号进行排序。</a:t>
            </a:r>
          </a:p>
          <a:p>
            <a:pPr marL="0" indent="0">
              <a:buNone/>
            </a:pPr>
            <a:r>
              <a:rPr lang="en-US" dirty="0" smtClean="0"/>
              <a:t>    (5)</a:t>
            </a:r>
            <a:r>
              <a:rPr lang="zh-CN" altLang="en-US" dirty="0" smtClean="0"/>
              <a:t>能够根据学号查询该学生的基本信息。</a:t>
            </a:r>
          </a:p>
          <a:p>
            <a:pPr marL="0" indent="0">
              <a:buNone/>
            </a:pPr>
            <a:r>
              <a:rPr lang="en-US" dirty="0" smtClean="0"/>
              <a:t>    (6)</a:t>
            </a:r>
            <a:r>
              <a:rPr lang="zh-CN" altLang="en-US" dirty="0" smtClean="0"/>
              <a:t>学生成绩数据最终保存在文件</a:t>
            </a:r>
            <a:r>
              <a:rPr lang="en-US" b="1" dirty="0" smtClean="0"/>
              <a:t>scores.txt</a:t>
            </a:r>
            <a:r>
              <a:rPr lang="zh-CN" altLang="en-US" dirty="0" smtClean="0"/>
              <a:t>中，能够对文件读、写学生数据。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5286412"/>
          </a:xfrm>
        </p:spPr>
        <p:txBody>
          <a:bodyPr>
            <a:noAutofit/>
          </a:bodyPr>
          <a:lstStyle/>
          <a:p>
            <a:pPr>
              <a:buNone/>
            </a:pP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实验内容（续）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7158" y="1214422"/>
            <a:ext cx="85011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程序运行时，菜单形式如下。</a:t>
            </a:r>
          </a:p>
          <a:p>
            <a:r>
              <a:rPr lang="en-US" sz="2400" dirty="0" smtClean="0"/>
              <a:t>    Management for </a:t>
            </a:r>
            <a:r>
              <a:rPr lang="en-US" sz="2400" dirty="0" err="1" smtClean="0"/>
              <a:t>Students's</a:t>
            </a:r>
            <a:r>
              <a:rPr lang="en-US" sz="2400" dirty="0" smtClean="0"/>
              <a:t> scores</a:t>
            </a:r>
            <a:endParaRPr lang="zh-CN" altLang="en-US" sz="2400" dirty="0" smtClean="0"/>
          </a:p>
          <a:p>
            <a:r>
              <a:rPr lang="en-US" sz="2400" dirty="0" smtClean="0"/>
              <a:t>    1.Append record</a:t>
            </a:r>
            <a:endParaRPr lang="zh-CN" altLang="en-US" sz="2400" dirty="0" smtClean="0"/>
          </a:p>
          <a:p>
            <a:r>
              <a:rPr lang="en-US" sz="2400" dirty="0" smtClean="0"/>
              <a:t>    2.List record</a:t>
            </a:r>
            <a:endParaRPr lang="zh-CN" altLang="en-US" sz="2400" dirty="0" smtClean="0"/>
          </a:p>
          <a:p>
            <a:r>
              <a:rPr lang="en-US" sz="2400" dirty="0" smtClean="0"/>
              <a:t>    3.Delete record</a:t>
            </a:r>
            <a:endParaRPr lang="zh-CN" altLang="en-US" sz="2400" dirty="0" smtClean="0"/>
          </a:p>
          <a:p>
            <a:r>
              <a:rPr lang="en-US" sz="2400" dirty="0" smtClean="0"/>
              <a:t>    4.Modify record</a:t>
            </a:r>
            <a:endParaRPr lang="zh-CN" altLang="en-US" sz="2400" dirty="0" smtClean="0"/>
          </a:p>
          <a:p>
            <a:r>
              <a:rPr lang="en-US" sz="2400" dirty="0" smtClean="0"/>
              <a:t>    5.Search record</a:t>
            </a:r>
            <a:endParaRPr lang="zh-CN" altLang="en-US" sz="2400" dirty="0" smtClean="0"/>
          </a:p>
          <a:p>
            <a:r>
              <a:rPr lang="en-US" sz="2400" dirty="0" smtClean="0"/>
              <a:t>    6.Sort in descending order by sum</a:t>
            </a:r>
            <a:endParaRPr lang="zh-CN" altLang="en-US" sz="2400" dirty="0" smtClean="0"/>
          </a:p>
          <a:p>
            <a:r>
              <a:rPr lang="en-US" sz="2400" dirty="0" smtClean="0"/>
              <a:t>    7.Sort in ascending order by sum</a:t>
            </a:r>
            <a:endParaRPr lang="zh-CN" altLang="en-US" sz="2400" dirty="0" smtClean="0"/>
          </a:p>
          <a:p>
            <a:r>
              <a:rPr lang="en-US" sz="2400" dirty="0" smtClean="0"/>
              <a:t>    8.Sort in descending order by num</a:t>
            </a:r>
            <a:endParaRPr lang="zh-CN" altLang="en-US" sz="2400" dirty="0" smtClean="0"/>
          </a:p>
          <a:p>
            <a:r>
              <a:rPr lang="en-US" sz="2400" dirty="0" smtClean="0"/>
              <a:t>    9.Sort in ascending order by num</a:t>
            </a:r>
            <a:endParaRPr lang="zh-CN" alt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W.Write</a:t>
            </a:r>
            <a:r>
              <a:rPr lang="en-US" sz="2400" dirty="0" smtClean="0"/>
              <a:t> to a File</a:t>
            </a:r>
            <a:endParaRPr lang="zh-CN" alt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R.Read</a:t>
            </a:r>
            <a:r>
              <a:rPr lang="en-US" sz="2400" dirty="0" smtClean="0"/>
              <a:t> from a File</a:t>
            </a:r>
            <a:endParaRPr lang="zh-CN" altLang="en-US" sz="2400" dirty="0" smtClean="0"/>
          </a:p>
          <a:p>
            <a:r>
              <a:rPr lang="en-US" sz="2400" dirty="0" smtClean="0"/>
              <a:t>    0.Exit</a:t>
            </a:r>
            <a:endParaRPr lang="zh-CN" altLang="en-US" sz="2400" dirty="0" smtClean="0"/>
          </a:p>
          <a:p>
            <a:r>
              <a:rPr lang="en-US" sz="2400" dirty="0" smtClean="0"/>
              <a:t>    Please input your choice</a:t>
            </a:r>
            <a:r>
              <a:rPr lang="en-US" sz="2400" dirty="0" smtClean="0"/>
              <a:t>: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1214422"/>
            <a:ext cx="8929718" cy="53578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要求用模块化方式组织程序结构，合理设计各个自定义函数。同时，程序能够进行异常处理，检查用户输入数据的有效性，在用户输入数据有错误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如类型错误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或无效时，不会中断程序的执行，程序具有一定的健壮性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说明：</a:t>
            </a:r>
          </a:p>
          <a:p>
            <a:pP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）学生信息包括：</a:t>
            </a:r>
            <a:r>
              <a:rPr lang="en-US" altLang="zh-CN" sz="2400" dirty="0" smtClean="0"/>
              <a:t>num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course1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course2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course3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sum</a:t>
            </a:r>
            <a:r>
              <a:rPr lang="zh-CN" altLang="en-US" sz="2400" dirty="0" smtClean="0"/>
              <a:t>；</a:t>
            </a:r>
          </a:p>
          <a:p>
            <a:pP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）每个功能自定义一个函数；</a:t>
            </a:r>
          </a:p>
          <a:p>
            <a:pP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）菜单功能</a:t>
            </a:r>
            <a:r>
              <a:rPr lang="en-US" altLang="zh-CN" sz="2400" dirty="0" smtClean="0"/>
              <a:t>1~9 </a:t>
            </a:r>
            <a:r>
              <a:rPr lang="zh-CN" altLang="en-US" sz="2400" dirty="0" smtClean="0"/>
              <a:t>是对内存中的学生信息进行操作，初始时为空数据；</a:t>
            </a:r>
          </a:p>
          <a:p>
            <a:pP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）功能</a:t>
            </a:r>
            <a:r>
              <a:rPr lang="en-US" altLang="zh-CN" sz="2400" dirty="0" smtClean="0"/>
              <a:t>w </a:t>
            </a:r>
            <a:r>
              <a:rPr lang="zh-CN" altLang="en-US" sz="2400" dirty="0" smtClean="0"/>
              <a:t>是将当前内存中的数据写入一个指定的文本文件；</a:t>
            </a:r>
          </a:p>
          <a:p>
            <a:pP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）功能</a:t>
            </a:r>
            <a:r>
              <a:rPr lang="en-US" altLang="zh-CN" sz="2400" dirty="0" smtClean="0"/>
              <a:t>R </a:t>
            </a:r>
            <a:r>
              <a:rPr lang="zh-CN" altLang="en-US" sz="2400" dirty="0" smtClean="0"/>
              <a:t>是从指定的一个文件中读入当前内存，并覆盖当前数据；如果当前内存</a:t>
            </a:r>
            <a:r>
              <a:rPr lang="zh-CN" altLang="en-US" sz="2400" dirty="0" smtClean="0"/>
              <a:t>中的</a:t>
            </a:r>
            <a:r>
              <a:rPr lang="zh-CN" altLang="en-US" sz="2400" dirty="0" smtClean="0"/>
              <a:t>数据未保存，需要提示用户。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2844" y="14285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实验内容（续）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1214422"/>
            <a:ext cx="8929718" cy="53578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如何定义和存储学生的信息？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/*</a:t>
            </a:r>
            <a:r>
              <a:rPr lang="zh-CN" altLang="en-US" sz="2400" dirty="0" smtClean="0"/>
              <a:t>学生信息结构*</a:t>
            </a:r>
            <a:r>
              <a:rPr lang="en-US" altLang="zh-CN" sz="2400" dirty="0" smtClean="0"/>
              <a:t>/</a:t>
            </a:r>
          </a:p>
          <a:p>
            <a:pPr>
              <a:buNone/>
            </a:pPr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Student_str</a:t>
            </a:r>
            <a:r>
              <a:rPr lang="en-US" altLang="zh-CN" sz="2400" dirty="0" smtClean="0"/>
              <a:t> {</a:t>
            </a:r>
          </a:p>
          <a:p>
            <a:pPr>
              <a:buNone/>
            </a:pPr>
            <a:r>
              <a:rPr lang="en-US" altLang="zh-CN" sz="2400" dirty="0" smtClean="0"/>
              <a:t>char num[8]; /*</a:t>
            </a:r>
            <a:r>
              <a:rPr lang="zh-CN" altLang="en-US" sz="2400" dirty="0" smtClean="0"/>
              <a:t>学号*</a:t>
            </a:r>
            <a:r>
              <a:rPr lang="en-US" altLang="zh-CN" sz="2400" dirty="0" smtClean="0"/>
              <a:t>/</a:t>
            </a:r>
          </a:p>
          <a:p>
            <a:pPr>
              <a:buNone/>
            </a:pPr>
            <a:r>
              <a:rPr lang="en-US" altLang="zh-CN" sz="2400" dirty="0" smtClean="0"/>
              <a:t>double course1; /*</a:t>
            </a:r>
            <a:r>
              <a:rPr lang="zh-CN" altLang="en-US" sz="2400" dirty="0" smtClean="0"/>
              <a:t>科目</a:t>
            </a:r>
            <a:r>
              <a:rPr lang="en-US" altLang="zh-CN" sz="2400" dirty="0" smtClean="0"/>
              <a:t>1 </a:t>
            </a:r>
            <a:r>
              <a:rPr lang="zh-CN" altLang="en-US" sz="2400" dirty="0" smtClean="0"/>
              <a:t>分数*</a:t>
            </a:r>
            <a:r>
              <a:rPr lang="en-US" altLang="zh-CN" sz="2400" dirty="0" smtClean="0"/>
              <a:t>/</a:t>
            </a:r>
          </a:p>
          <a:p>
            <a:pPr>
              <a:buNone/>
            </a:pPr>
            <a:r>
              <a:rPr lang="en-US" altLang="zh-CN" sz="2400" dirty="0" smtClean="0"/>
              <a:t>double course2; /*</a:t>
            </a:r>
            <a:r>
              <a:rPr lang="zh-CN" altLang="en-US" sz="2400" dirty="0" smtClean="0"/>
              <a:t>科目</a:t>
            </a:r>
            <a:r>
              <a:rPr lang="en-US" altLang="zh-CN" sz="2400" dirty="0" smtClean="0"/>
              <a:t>2 </a:t>
            </a:r>
            <a:r>
              <a:rPr lang="zh-CN" altLang="en-US" sz="2400" dirty="0" smtClean="0"/>
              <a:t>分数*</a:t>
            </a:r>
            <a:r>
              <a:rPr lang="en-US" altLang="zh-CN" sz="2400" dirty="0" smtClean="0"/>
              <a:t>/</a:t>
            </a:r>
          </a:p>
          <a:p>
            <a:pPr>
              <a:buNone/>
            </a:pPr>
            <a:r>
              <a:rPr lang="en-US" altLang="zh-CN" sz="2400" dirty="0" smtClean="0"/>
              <a:t>double course3; /*</a:t>
            </a:r>
            <a:r>
              <a:rPr lang="zh-CN" altLang="en-US" sz="2400" dirty="0" smtClean="0"/>
              <a:t>科目</a:t>
            </a:r>
            <a:r>
              <a:rPr lang="en-US" altLang="zh-CN" sz="2400" dirty="0" smtClean="0"/>
              <a:t>3 </a:t>
            </a:r>
            <a:r>
              <a:rPr lang="zh-CN" altLang="en-US" sz="2400" dirty="0" smtClean="0"/>
              <a:t>分数*</a:t>
            </a:r>
            <a:r>
              <a:rPr lang="en-US" altLang="zh-CN" sz="2400" dirty="0" smtClean="0"/>
              <a:t>/</a:t>
            </a:r>
          </a:p>
          <a:p>
            <a:pPr>
              <a:buNone/>
            </a:pPr>
            <a:r>
              <a:rPr lang="en-US" altLang="zh-CN" sz="2400" dirty="0" smtClean="0"/>
              <a:t>double sum; /*</a:t>
            </a:r>
            <a:r>
              <a:rPr lang="zh-CN" altLang="en-US" sz="2400" dirty="0" smtClean="0"/>
              <a:t>总分*</a:t>
            </a:r>
            <a:r>
              <a:rPr lang="en-US" altLang="zh-CN" sz="2400" dirty="0" smtClean="0"/>
              <a:t>/</a:t>
            </a:r>
          </a:p>
          <a:p>
            <a:pPr>
              <a:buNone/>
            </a:pPr>
            <a:r>
              <a:rPr lang="en-US" altLang="zh-CN" sz="2400" dirty="0" smtClean="0"/>
              <a:t>}Student;</a:t>
            </a:r>
          </a:p>
          <a:p>
            <a:pPr marL="0" indent="0">
              <a:buNone/>
            </a:pPr>
            <a:r>
              <a:rPr lang="zh-CN" altLang="en-US" sz="2400" dirty="0" smtClean="0"/>
              <a:t>全体学生成绩信息表是一个线性结构，可采用顺序表或单链表</a:t>
            </a:r>
            <a:r>
              <a:rPr lang="zh-CN" altLang="en-US" sz="2400" dirty="0" smtClean="0"/>
              <a:t>实现，分析系统在插入、删除和空间分配的特点</a:t>
            </a:r>
            <a:r>
              <a:rPr lang="zh-CN" altLang="en-US" sz="2400" smtClean="0"/>
              <a:t>后，自行决定</a:t>
            </a:r>
            <a:r>
              <a:rPr lang="zh-CN" altLang="en-US" sz="2400" dirty="0" smtClean="0"/>
              <a:t>采用何种存储结构。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2844" y="14285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问题：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513</TotalTime>
  <Words>467</Words>
  <Application>Microsoft Office PowerPoint</Application>
  <PresentationFormat>全屏显示(4:3)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聚合</vt:lpstr>
      <vt:lpstr>实验六：学生成绩管理</vt:lpstr>
      <vt:lpstr>实验内容</vt:lpstr>
      <vt:lpstr>实验内容（续）</vt:lpstr>
      <vt:lpstr>实验内容（续）</vt:lpstr>
      <vt:lpstr>问题：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实验一：随机数及其应用</dc:title>
  <dc:creator>vicky</dc:creator>
  <cp:lastModifiedBy>vicky</cp:lastModifiedBy>
  <cp:revision>63</cp:revision>
  <dcterms:created xsi:type="dcterms:W3CDTF">2018-03-07T08:42:22Z</dcterms:created>
  <dcterms:modified xsi:type="dcterms:W3CDTF">2018-04-16T11:50:08Z</dcterms:modified>
</cp:coreProperties>
</file>