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2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DCDA-EF67-4860-B92D-BE25DED3A349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3E50-1CE1-4562-875E-CD16FF1F3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zh-CN" altLang="en-US" dirty="0"/>
              <a:t>前缀表达式的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2" y="1456159"/>
            <a:ext cx="7692943" cy="36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35" y="1439402"/>
            <a:ext cx="2827265" cy="39322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4" y="358747"/>
            <a:ext cx="4648603" cy="4625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500" y="1439402"/>
            <a:ext cx="4346501" cy="8600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93889" y="2778341"/>
            <a:ext cx="2586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因为要计算前缀表达式，所以是先有运算符，再有两个数字的，因此从后往前遍历，每读完一个数字就压入栈中，当读到运算符时，就将栈顶的两个元素取出st.top()并删除这两个元素st.pop()，然后计算值并将值压入栈中以便下次计算st.push(sum)</a:t>
            </a:r>
          </a:p>
        </p:txBody>
      </p:sp>
    </p:spTree>
    <p:extLst>
      <p:ext uri="{BB962C8B-B14F-4D97-AF65-F5344CB8AC3E}">
        <p14:creationId xmlns:p14="http://schemas.microsoft.com/office/powerpoint/2010/main" val="426582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度空间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7" y="1402839"/>
            <a:ext cx="3161145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“六度空间”理论又称作“六度分隔（</a:t>
            </a:r>
            <a:r>
              <a:rPr lang="en-US" altLang="zh-CN" sz="2000" dirty="0"/>
              <a:t>Six Degrees of Separation</a:t>
            </a:r>
            <a:r>
              <a:rPr lang="zh-CN" altLang="en-US" sz="2000" dirty="0"/>
              <a:t>）”理论。这个理论可以通俗地阐述为：“你和任何一个陌生人之间所间隔的人不会超过六个，也就是说，最多通过五个人你就能够认识任何一个陌生人。”如图</a:t>
            </a:r>
            <a:r>
              <a:rPr lang="en-US" altLang="zh-CN" sz="2000" dirty="0"/>
              <a:t>1</a:t>
            </a:r>
            <a:r>
              <a:rPr lang="zh-CN" altLang="en-US" sz="2000" dirty="0"/>
              <a:t>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7" y="4169634"/>
            <a:ext cx="3337849" cy="26222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43186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输入第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行给出两个正整数，分别表示社交网络图的结点数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KaTeX_Main"/>
              </a:rPr>
              <a:t>1&lt;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KaTeX_Main"/>
              </a:rPr>
              <a:t>≤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KaTeX_Main"/>
              </a:rPr>
              <a:t>10​4​​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，表示人数）、边数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M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（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KaTeX_Main"/>
              </a:rPr>
              <a:t>≤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KaTeX_Main"/>
              </a:rPr>
              <a:t>33×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，表示社交关系数）。随后的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M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行对应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M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条边，每行给出一对正整数，分别是该条边直接连通的两个结点的编号（节点从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到</a:t>
            </a:r>
            <a:r>
              <a:rPr lang="en-US" altLang="zh-CN" b="0" i="1" dirty="0" smtClean="0">
                <a:solidFill>
                  <a:srgbClr val="212529"/>
                </a:solidFill>
                <a:effectLst/>
                <a:latin typeface="KaTeX_Math"/>
              </a:rPr>
              <a:t>N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编号）。</a:t>
            </a:r>
          </a:p>
          <a:p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对每个结点输出与该结点距离不超过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6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的结点数占结点总数的百分比，精确到小数点后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位。每个结节点输出一行，格式为“结点编号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（空格）百分比</a:t>
            </a:r>
            <a:r>
              <a:rPr lang="en-US" altLang="zh-CN" b="0" i="0" dirty="0" smtClean="0">
                <a:solidFill>
                  <a:srgbClr val="212529"/>
                </a:solidFill>
                <a:effectLst/>
                <a:latin typeface="-apple-system"/>
              </a:rPr>
              <a:t>%”</a:t>
            </a:r>
            <a:r>
              <a:rPr lang="zh-CN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。</a:t>
            </a:r>
            <a:endParaRPr lang="zh-CN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017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3090" y="2939472"/>
            <a:ext cx="5255491" cy="308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思路：将树</a:t>
            </a:r>
            <a:r>
              <a:rPr lang="zh-CN" altLang="en-US" sz="2400" dirty="0"/>
              <a:t>的层次遍历，依次把每个点作为根节点进行层序遍历，统计深度小于等于</a:t>
            </a:r>
            <a:r>
              <a:rPr lang="en-US" altLang="zh-CN" sz="2400" dirty="0"/>
              <a:t>6</a:t>
            </a:r>
            <a:r>
              <a:rPr lang="zh-CN" altLang="en-US" sz="2400" dirty="0"/>
              <a:t>的点的个数有</a:t>
            </a:r>
            <a:r>
              <a:rPr lang="zh-CN" altLang="en-US" sz="2400" dirty="0" smtClean="0"/>
              <a:t>多少。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并且需要注意的是根</a:t>
            </a:r>
            <a:r>
              <a:rPr lang="zh-CN" altLang="en-US" sz="2400" dirty="0"/>
              <a:t>节点也算的一个</a:t>
            </a:r>
            <a:r>
              <a:rPr lang="zh-CN" altLang="en-US" sz="2400" dirty="0" smtClean="0"/>
              <a:t>点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194540"/>
            <a:ext cx="6111770" cy="53420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423"/>
          <a:stretch/>
        </p:blipFill>
        <p:spPr>
          <a:xfrm>
            <a:off x="6111770" y="194540"/>
            <a:ext cx="3170195" cy="2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-apple-system</vt:lpstr>
      <vt:lpstr>KaTeX_Main</vt:lpstr>
      <vt:lpstr>KaTeX_Math</vt:lpstr>
      <vt:lpstr>等线</vt:lpstr>
      <vt:lpstr>等线 Light</vt:lpstr>
      <vt:lpstr>Arial</vt:lpstr>
      <vt:lpstr>Office 主题​​</vt:lpstr>
      <vt:lpstr>求前缀表达式的值</vt:lpstr>
      <vt:lpstr>PowerPoint 演示文稿</vt:lpstr>
      <vt:lpstr>六度空间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六度空间</dc:title>
  <dc:creator>林 永泽</dc:creator>
  <cp:lastModifiedBy>林 永泽</cp:lastModifiedBy>
  <cp:revision>2</cp:revision>
  <dcterms:created xsi:type="dcterms:W3CDTF">2019-03-16T19:02:28Z</dcterms:created>
  <dcterms:modified xsi:type="dcterms:W3CDTF">2019-03-16T19:26:55Z</dcterms:modified>
</cp:coreProperties>
</file>