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永泽" initials="林" lastIdx="1" clrIdx="0">
    <p:extLst>
      <p:ext uri="{19B8F6BF-5375-455C-9EA6-DF929625EA0E}">
        <p15:presenceInfo xmlns:p15="http://schemas.microsoft.com/office/powerpoint/2012/main" userId="f952608681f36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0:47:54.38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7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4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3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2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84A8-A7B1-4AFB-92E8-FC3E1889C37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83C4-5988-4CEC-ADB4-6ECDFC274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1530" y="63044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0" i="0" dirty="0" smtClean="0">
                <a:solidFill>
                  <a:srgbClr val="333333"/>
                </a:solidFill>
                <a:effectLst/>
                <a:latin typeface="Helvetica Neue"/>
              </a:rPr>
              <a:t>文字排版</a:t>
            </a:r>
            <a:endParaRPr lang="zh-CN" altLang="en-US" sz="4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0" y="1338329"/>
            <a:ext cx="3924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7" y="652462"/>
            <a:ext cx="4543425" cy="578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02" y="588352"/>
            <a:ext cx="5629275" cy="2305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9874" y="3543299"/>
            <a:ext cx="479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结构之后懂得如何使一组数据之间结合得更加紧密。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1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9" y="2026992"/>
            <a:ext cx="4629150" cy="456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6" y="408475"/>
            <a:ext cx="6119446" cy="13413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87" y="2026992"/>
            <a:ext cx="5238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85" y="1234586"/>
            <a:ext cx="5476875" cy="516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5" y="1032729"/>
            <a:ext cx="4895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17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8</cp:revision>
  <dcterms:created xsi:type="dcterms:W3CDTF">2018-12-15T12:17:38Z</dcterms:created>
  <dcterms:modified xsi:type="dcterms:W3CDTF">2018-12-16T05:08:41Z</dcterms:modified>
</cp:coreProperties>
</file>