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8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3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0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0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0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593A-11B8-40B0-983F-A1AD6ABF857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23E7-8C11-46EF-88A2-4237BBC5A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AVL</a:t>
            </a:r>
            <a:r>
              <a:rPr lang="zh-CN" altLang="en-US" b="1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00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特点</a:t>
            </a:r>
            <a:r>
              <a:rPr lang="zh-CN" altLang="en-US" dirty="0"/>
              <a:t>：它是一棵空树或它的左右两个子树的高度差的绝对值不超过</a:t>
            </a:r>
            <a:r>
              <a:rPr lang="en-US" altLang="zh-CN" dirty="0"/>
              <a:t>1</a:t>
            </a:r>
            <a:r>
              <a:rPr lang="zh-CN" altLang="en-US" dirty="0"/>
              <a:t>，并且左右两个子树都是一棵平衡二叉树</a:t>
            </a:r>
            <a:r>
              <a:rPr lang="zh-CN" altLang="en-US" dirty="0" smtClean="0"/>
              <a:t>。</a:t>
            </a:r>
            <a:r>
              <a:rPr lang="zh-CN" altLang="en-US" dirty="0"/>
              <a:t>每个结点的左右子树的高度之差的绝对值（平衡因子）最多为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s://images0.cnblogs.com/i/566545/201403/311739112822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r="54164" b="19897"/>
          <a:stretch/>
        </p:blipFill>
        <p:spPr bwMode="auto">
          <a:xfrm>
            <a:off x="7940730" y="3703781"/>
            <a:ext cx="3044621" cy="278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76229" y="3703781"/>
            <a:ext cx="6470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平衡因子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| 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左子树高度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右子树高度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8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en-US" altLang="zh-CN" b="1" dirty="0"/>
              <a:t>VL</a:t>
            </a:r>
            <a:r>
              <a:rPr lang="zh-CN" altLang="en-US" b="1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AVL</a:t>
            </a:r>
            <a:r>
              <a:rPr lang="zh-CN" altLang="en-US" dirty="0"/>
              <a:t>树为了维持自身平衡性，在插入元素时，计算了每个节点的平衡因子是否大于</a:t>
            </a:r>
            <a:r>
              <a:rPr lang="en-US" altLang="zh-CN" dirty="0"/>
              <a:t>1</a:t>
            </a:r>
            <a:r>
              <a:rPr lang="zh-CN" altLang="en-US" dirty="0"/>
              <a:t>，如果大于，那么就将进行相应的旋转操作以维持平衡性</a:t>
            </a:r>
            <a:r>
              <a:rPr lang="zh-CN" altLang="en-US" dirty="0" smtClean="0"/>
              <a:t>。分别有</a:t>
            </a:r>
            <a:r>
              <a:rPr lang="en-US" altLang="zh-CN" dirty="0" smtClean="0"/>
              <a:t>LL LR RL RR</a:t>
            </a:r>
            <a:r>
              <a:rPr lang="zh-CN" altLang="en-US" dirty="0"/>
              <a:t>四种</a:t>
            </a:r>
            <a:r>
              <a:rPr lang="zh-CN" altLang="en-US" dirty="0" smtClean="0"/>
              <a:t>情形。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" r="3581" b="1884"/>
          <a:stretch/>
        </p:blipFill>
        <p:spPr>
          <a:xfrm>
            <a:off x="838200" y="3080760"/>
            <a:ext cx="5602143" cy="1841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3872"/>
          <a:stretch/>
        </p:blipFill>
        <p:spPr>
          <a:xfrm>
            <a:off x="838200" y="5183871"/>
            <a:ext cx="4962525" cy="1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7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伸展树</a:t>
            </a:r>
            <a:r>
              <a:rPr lang="zh-CN" altLang="en-US" dirty="0" smtClean="0"/>
              <a:t>进行</a:t>
            </a:r>
            <a:r>
              <a:rPr lang="zh-CN" altLang="en-US" dirty="0"/>
              <a:t>任意操作，树的内部结构都会发生类似伸张的动作</a:t>
            </a:r>
            <a:r>
              <a:rPr lang="zh-CN" altLang="en-US" dirty="0" smtClean="0"/>
              <a:t>，其</a:t>
            </a:r>
            <a:r>
              <a:rPr lang="zh-CN" altLang="en-US" dirty="0"/>
              <a:t>读和写操作都会修改树的结构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Splay</a:t>
            </a:r>
            <a:r>
              <a:rPr lang="zh-CN" altLang="en-US" dirty="0" smtClean="0"/>
              <a:t>操作是再保持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树有序性的前提下通过旋转将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调整到树根的操作（</a:t>
            </a:r>
            <a:r>
              <a:rPr lang="en-US" altLang="zh-CN" dirty="0" smtClean="0"/>
              <a:t>Zig</a:t>
            </a:r>
            <a:r>
              <a:rPr lang="zh-CN" altLang="en-US" dirty="0" smtClean="0"/>
              <a:t>左旋，</a:t>
            </a:r>
            <a:r>
              <a:rPr lang="en-US" altLang="zh-CN" dirty="0" smtClean="0"/>
              <a:t>Zag</a:t>
            </a:r>
            <a:r>
              <a:rPr lang="zh-CN" altLang="en-US" dirty="0" smtClean="0"/>
              <a:t>右旋</a:t>
            </a:r>
            <a:endParaRPr lang="zh-CN" altLang="en-US" dirty="0"/>
          </a:p>
        </p:txBody>
      </p:sp>
      <p:pic>
        <p:nvPicPr>
          <p:cNvPr id="5" name="Picture 2" descr="https://images2017.cnblogs.com/blog/1176670/201801/1176670-20180101101055190-15996504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3035"/>
            <a:ext cx="4965624" cy="17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03824" y="48337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的父亲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是根结点。若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的左孩子，则进行下面的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zig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旋转（若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的右孩子，则进行镜像操作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zag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，即将所有左变为右，右变为左）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63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Splay</a:t>
            </a:r>
            <a:r>
              <a:rPr lang="zh-CN" altLang="en-US" smtClean="0"/>
              <a:t>操作</a:t>
            </a:r>
            <a:endParaRPr lang="zh-CN" altLang="en-US" dirty="0"/>
          </a:p>
        </p:txBody>
      </p:sp>
      <p:pic>
        <p:nvPicPr>
          <p:cNvPr id="5124" name="Picture 4" descr="https://images2017.cnblogs.com/blog/1176670/201801/1176670-20180101101141628-5272988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6180"/>
            <a:ext cx="4852478" cy="22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690678" y="25414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的父亲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不是根结点，记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为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的父亲。若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的左结点且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的左孩子，则进行下面的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zigzig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操作（若对称的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的右孩子且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的右孩子，则进行镜像操作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zagzag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）。</a:t>
            </a:r>
            <a:endParaRPr lang="zh-CN" altLang="en-US" dirty="0"/>
          </a:p>
        </p:txBody>
      </p:sp>
      <p:pic>
        <p:nvPicPr>
          <p:cNvPr id="5126" name="Picture 6" descr="https://images2017.cnblogs.com/blog/1176670/201801/1176670-20180101101355643-11917640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4254377"/>
            <a:ext cx="4290253" cy="197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686021" y="48129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的父亲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不是根结点，记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为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的父亲。若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的右结点且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的左结点，则进行下面的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zagzig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操作（若对称的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的左孩子，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的右孩子，则进行镜像操作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zigzag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71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308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Verdana</vt:lpstr>
      <vt:lpstr>Office 主题​​</vt:lpstr>
      <vt:lpstr>AVL树</vt:lpstr>
      <vt:lpstr>AVL树</vt:lpstr>
      <vt:lpstr>Splay树</vt:lpstr>
      <vt:lpstr>Splay操作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AVL树</dc:title>
  <dc:creator>林 永泽</dc:creator>
  <cp:lastModifiedBy>林 永泽</cp:lastModifiedBy>
  <cp:revision>4</cp:revision>
  <dcterms:created xsi:type="dcterms:W3CDTF">2019-05-24T16:45:25Z</dcterms:created>
  <dcterms:modified xsi:type="dcterms:W3CDTF">2019-05-24T17:15:50Z</dcterms:modified>
</cp:coreProperties>
</file>