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58194-27F7-4B03-B980-5987D43CC3A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C957-710D-457E-851D-03B2679DE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6C957-710D-457E-851D-03B2679DEA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2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7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01DB-3FCD-4D8A-9F0E-F1BC491909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2903-87EA-4292-8E4A-B17BDFB9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021" y="768486"/>
            <a:ext cx="512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面向对象的变量初始化</a:t>
            </a:r>
            <a:r>
              <a:rPr lang="en-US" altLang="zh-CN" sz="2400" dirty="0" smtClean="0"/>
              <a:t>:   int x(10);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35021" y="1439694"/>
            <a:ext cx="81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C++</a:t>
            </a:r>
            <a:r>
              <a:rPr lang="zh-CN" altLang="en-US" sz="2400" dirty="0" smtClean="0"/>
              <a:t>中常变量的定义：</a:t>
            </a:r>
            <a:r>
              <a:rPr lang="en-US" altLang="zh-CN" sz="2400" dirty="0" smtClean="0"/>
              <a:t>const </a:t>
            </a:r>
            <a:r>
              <a:rPr lang="zh-CN" altLang="en-US" sz="2400" dirty="0" smtClean="0"/>
              <a:t>数据类型 常变量名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初始值；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5021" y="211090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引用变量：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：引用变量说明符</a:t>
            </a:r>
            <a:endParaRPr lang="en-US" altLang="zh-CN" sz="2400" dirty="0" smtClean="0"/>
          </a:p>
          <a:p>
            <a:r>
              <a:rPr lang="en-US" altLang="zh-CN" sz="2400" dirty="0"/>
              <a:t>i</a:t>
            </a:r>
            <a:r>
              <a:rPr lang="en-US" altLang="zh-CN" sz="2400" dirty="0" smtClean="0"/>
              <a:t>nt x=1;</a:t>
            </a:r>
          </a:p>
          <a:p>
            <a:r>
              <a:rPr lang="en-US" altLang="zh-CN" sz="2400" dirty="0" smtClean="0"/>
              <a:t>int &amp;</a:t>
            </a:r>
            <a:r>
              <a:rPr lang="en-US" altLang="zh-CN" sz="2400" dirty="0" err="1" smtClean="0"/>
              <a:t>xa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x;</a:t>
            </a:r>
            <a:r>
              <a:rPr lang="zh-CN" altLang="en-US" sz="2400" dirty="0" smtClean="0"/>
              <a:t>引用变量与其所引用的变量共用一个内存单元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3311231"/>
            <a:ext cx="6344036" cy="34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链栈的增删查改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918"/>
            <a:ext cx="4238625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9091"/>
            <a:ext cx="4657725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07" y="1470891"/>
            <a:ext cx="5391150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3025"/>
            <a:ext cx="3943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825625"/>
            <a:ext cx="5668095" cy="27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4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762375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56" y="1590098"/>
            <a:ext cx="38957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2" y="155011"/>
            <a:ext cx="6229350" cy="427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2" y="4431736"/>
            <a:ext cx="5655056" cy="1969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0244" y="6282813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:: </a:t>
            </a:r>
            <a:r>
              <a:rPr lang="zh-CN" altLang="en-US" sz="2400" b="1" dirty="0" smtClean="0"/>
              <a:t>作用域运行符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6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线性表简称表，是零个或多个元素的有穷序列。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线性表的特点：操作灵活，其长度可以增长、缩短。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线性表的分类（按存储</a:t>
            </a:r>
            <a:r>
              <a:rPr lang="zh-CN" altLang="en-US" dirty="0"/>
              <a:t>）</a:t>
            </a:r>
            <a:r>
              <a:rPr lang="zh-CN" altLang="en-US" dirty="0" smtClean="0"/>
              <a:t>：顺序表、链表。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线性表的分类（按操作）：线性表、栈、队列。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0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也称向量，采用定长的一维数组存储结构。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主要特性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元素类型相同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元素顺序地存储在连续存储空间中，每一个元素有唯一的索引值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smtClean="0"/>
              <a:t>使用常数作为向量长度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8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顺序表的增删查改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93" y="1459779"/>
            <a:ext cx="4667250" cy="215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43" y="784513"/>
            <a:ext cx="4800600" cy="314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93" y="3810000"/>
            <a:ext cx="4762500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293" y="3927763"/>
            <a:ext cx="3257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通过指针把它的一串存储节点链接成一个链</a:t>
            </a:r>
            <a:endParaRPr lang="en-US" altLang="zh-CN" dirty="0" smtClean="0"/>
          </a:p>
          <a:p>
            <a:r>
              <a:rPr lang="zh-CN" altLang="en-US" dirty="0" smtClean="0"/>
              <a:t>存储节点由两部分组成：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- </a:t>
            </a:r>
            <a:r>
              <a:rPr lang="zh-CN" altLang="en-US" dirty="0" smtClean="0"/>
              <a:t>数据域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指针域（后继地址）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5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单链表的增删查改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5462"/>
            <a:ext cx="252412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412"/>
            <a:ext cx="426720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344180"/>
            <a:ext cx="4191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475" y="1344180"/>
            <a:ext cx="3743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382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双链表的增删查改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4" y="1046017"/>
            <a:ext cx="5943600" cy="235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662781"/>
            <a:ext cx="6286500" cy="496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4" y="3398692"/>
            <a:ext cx="5294076" cy="34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顺序栈的增删查改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03"/>
            <a:ext cx="4076700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520103"/>
            <a:ext cx="396240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701203"/>
            <a:ext cx="4533900" cy="136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95932"/>
            <a:ext cx="3533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225</Words>
  <Application>Microsoft Office PowerPoint</Application>
  <PresentationFormat>宽屏</PresentationFormat>
  <Paragraphs>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顺序表</vt:lpstr>
      <vt:lpstr>顺序表的增删查改</vt:lpstr>
      <vt:lpstr>链表</vt:lpstr>
      <vt:lpstr>单链表的增删查改</vt:lpstr>
      <vt:lpstr>双链表的增删查改</vt:lpstr>
      <vt:lpstr>顺序栈的增删查改</vt:lpstr>
      <vt:lpstr>链栈的增删查改</vt:lpstr>
      <vt:lpstr>队列</vt:lpstr>
      <vt:lpstr>链式队列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25</cp:revision>
  <dcterms:created xsi:type="dcterms:W3CDTF">2019-01-16T11:59:18Z</dcterms:created>
  <dcterms:modified xsi:type="dcterms:W3CDTF">2019-01-24T15:56:07Z</dcterms:modified>
</cp:coreProperties>
</file>