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7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8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2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846E-0960-4994-9C04-09505FDCDD7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EE48-096C-4ABE-B790-659CA792E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发现它，抓住</a:t>
            </a:r>
            <a:r>
              <a:rPr lang="zh-CN" altLang="en-US" b="1" dirty="0" smtClean="0"/>
              <a:t>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309"/>
            <a:ext cx="6970147" cy="51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67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并查集的应用</a:t>
            </a:r>
            <a:endParaRPr lang="en-US" altLang="zh-CN" dirty="0" smtClean="0"/>
          </a:p>
          <a:p>
            <a:r>
              <a:rPr lang="zh-CN" altLang="en-US" dirty="0"/>
              <a:t>压缩</a:t>
            </a:r>
            <a:r>
              <a:rPr lang="zh-CN" altLang="en-US" dirty="0" smtClean="0"/>
              <a:t>算法的应用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890"/>
            <a:ext cx="5873795" cy="36042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39" y="1998952"/>
            <a:ext cx="4961488" cy="40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728" y="1142134"/>
            <a:ext cx="10515600" cy="4351338"/>
          </a:xfrm>
        </p:spPr>
        <p:txBody>
          <a:bodyPr/>
          <a:lstStyle/>
          <a:p>
            <a:r>
              <a:rPr lang="en-US" altLang="zh-CN" dirty="0"/>
              <a:t> father[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的父节点是谁</a:t>
            </a:r>
            <a:r>
              <a:rPr lang="en-US" altLang="zh-CN" dirty="0"/>
              <a:t>; relation[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这个节点和他父节点的关系，</a:t>
            </a:r>
            <a:r>
              <a:rPr lang="en-US" altLang="zh-CN" dirty="0"/>
              <a:t>0</a:t>
            </a:r>
            <a:r>
              <a:rPr lang="zh-CN" altLang="en-US" dirty="0"/>
              <a:t>表示同一个犯罪组织，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Find_father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x) </a:t>
            </a:r>
            <a:r>
              <a:rPr lang="zh-CN" altLang="en-US" dirty="0"/>
              <a:t>函数返回值为 </a:t>
            </a:r>
            <a:r>
              <a:rPr lang="en-US" altLang="zh-CN" dirty="0"/>
              <a:t>x </a:t>
            </a:r>
            <a:r>
              <a:rPr lang="zh-CN" altLang="en-US" dirty="0"/>
              <a:t>的祖先。采用路径压缩。由于是递归，途中不断将这条路上上面节点接到祖先节点，并一路修改 </a:t>
            </a:r>
            <a:r>
              <a:rPr lang="en-US" altLang="zh-CN" dirty="0"/>
              <a:t>relation </a:t>
            </a:r>
            <a:r>
              <a:rPr lang="zh-CN" altLang="en-US" dirty="0"/>
              <a:t>的值，直到最下面的节点接到祖先节点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pt-BR" altLang="zh-CN" dirty="0"/>
              <a:t> </a:t>
            </a:r>
            <a:r>
              <a:rPr lang="zh-CN" altLang="en-US" dirty="0" smtClean="0"/>
              <a:t>总结公式：</a:t>
            </a:r>
            <a:r>
              <a:rPr lang="pt-BR" altLang="zh-CN" dirty="0" smtClean="0"/>
              <a:t>r[x</a:t>
            </a:r>
            <a:r>
              <a:rPr lang="pt-BR" altLang="zh-CN" dirty="0"/>
              <a:t>] = (r[x] + r[ f[x] ]) % 2; 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947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发现它，抓住它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发现它，抓住它</dc:title>
  <dc:creator>林 永泽</dc:creator>
  <cp:lastModifiedBy>林 永泽</cp:lastModifiedBy>
  <cp:revision>1</cp:revision>
  <dcterms:created xsi:type="dcterms:W3CDTF">2019-04-21T18:25:54Z</dcterms:created>
  <dcterms:modified xsi:type="dcterms:W3CDTF">2019-04-21T18:34:42Z</dcterms:modified>
</cp:coreProperties>
</file>