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永泽" initials="林" lastIdx="1" clrIdx="0">
    <p:extLst>
      <p:ext uri="{19B8F6BF-5375-455C-9EA6-DF929625EA0E}">
        <p15:presenceInfo xmlns:p15="http://schemas.microsoft.com/office/powerpoint/2012/main" userId="f952608681f36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9ED0B-064B-4293-8237-7EAEEAD619C6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9E8E-57F9-452E-9C28-0D3DBDB88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9E8E-57F9-452E-9C28-0D3DBDB88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0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一个有意思的并查集详解：</a:t>
            </a:r>
            <a:r>
              <a:rPr lang="en-US" altLang="zh-CN" dirty="0" smtClean="0"/>
              <a:t>https://blog.csdn.net/u013546077/article/details/64509038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9E8E-57F9-452E-9C28-0D3DBDB883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8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9E8E-57F9-452E-9C28-0D3DBDB883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4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0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6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3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EBE8-2FEC-43B0-84B2-0ACECB62055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1B62-E86C-4D6D-B038-EBE9CCF36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字符串</a:t>
            </a:r>
            <a:r>
              <a:rPr lang="zh-CN" altLang="en-US" dirty="0" smtClean="0"/>
              <a:t>是组成元素（节点）为单个字符的线性表，简称“串”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570"/>
            <a:ext cx="10327653" cy="37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堆的增删与</a:t>
            </a:r>
            <a:r>
              <a:rPr lang="en-US" altLang="zh-CN" dirty="0" smtClean="0"/>
              <a:t>SiftUp/Down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49534" cy="14936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0095"/>
            <a:ext cx="5303980" cy="2659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098" y="1690688"/>
            <a:ext cx="3817951" cy="12193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98" y="3008630"/>
            <a:ext cx="5315240" cy="16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树与森林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3600" y="440170"/>
            <a:ext cx="4140200" cy="1952048"/>
          </a:xfrm>
        </p:spPr>
        <p:txBody>
          <a:bodyPr/>
          <a:lstStyle/>
          <a:p>
            <a:r>
              <a:rPr lang="zh-CN" altLang="en-US" sz="2000" dirty="0"/>
              <a:t>层数：根为</a:t>
            </a:r>
            <a:r>
              <a:rPr lang="en-US" altLang="zh-CN" sz="2000" dirty="0"/>
              <a:t>0</a:t>
            </a:r>
            <a:r>
              <a:rPr lang="zh-CN" altLang="en-US" sz="2000" dirty="0"/>
              <a:t>层。</a:t>
            </a:r>
            <a:endParaRPr lang="en-US" altLang="zh-CN" sz="2000" dirty="0"/>
          </a:p>
          <a:p>
            <a:r>
              <a:rPr lang="zh-CN" altLang="en-US" sz="2000" dirty="0"/>
              <a:t>深度：层数最大的叶节点的层数。</a:t>
            </a:r>
            <a:endParaRPr lang="en-US" altLang="zh-CN" sz="2000" dirty="0"/>
          </a:p>
          <a:p>
            <a:r>
              <a:rPr lang="zh-CN" altLang="en-US" sz="2000" dirty="0"/>
              <a:t>高度：最深的层数加一。</a:t>
            </a:r>
            <a:endParaRPr lang="en-US" altLang="zh-CN" sz="2000" dirty="0"/>
          </a:p>
          <a:p>
            <a:r>
              <a:rPr lang="zh-CN" altLang="en-US" sz="2000" dirty="0"/>
              <a:t>度数：一个结点的子树的个数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416194"/>
            <a:ext cx="5303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树：树是包括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个结点的有限集合，除根以外的结点被分成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个不相交的有限集合，每个集合都是树。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557091"/>
            <a:ext cx="676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森林：森林是零棵或多棵不相交的树的有限树的集合。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82436"/>
            <a:ext cx="8266091" cy="27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森林的深度优先搜索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37642"/>
            <a:ext cx="6954578" cy="1593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951306" cy="16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并查集（</a:t>
            </a:r>
            <a:r>
              <a:rPr lang="en-US" altLang="zh-CN" dirty="0" smtClean="0"/>
              <a:t>union/find)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2328"/>
            <a:ext cx="11353800" cy="5555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Find:</a:t>
            </a:r>
            <a:r>
              <a:rPr lang="zh-CN" altLang="en-US" dirty="0" smtClean="0"/>
              <a:t>判断两个结点是否在同一个集合中。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Union</a:t>
            </a:r>
            <a:r>
              <a:rPr lang="zh-CN" altLang="en-US" dirty="0" smtClean="0"/>
              <a:t>：归并两个集合。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应用：用于解决</a:t>
            </a:r>
            <a:r>
              <a:rPr lang="zh-CN" altLang="en-US" u="sng" dirty="0" smtClean="0"/>
              <a:t>等价类</a:t>
            </a:r>
            <a:r>
              <a:rPr lang="zh-CN" altLang="en-US" dirty="0" smtClean="0"/>
              <a:t>（是指互相等价的元素所组成的最大集合）问题。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15" y="1772810"/>
            <a:ext cx="5601185" cy="11126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15" y="3322782"/>
            <a:ext cx="636325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树的顺序存储模式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带右链的先根次序表示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带双标记的先根次序表示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带度数的后根次序表示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带双标记的层次次序表示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1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32338" cy="27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图的存储结构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相邻矩阵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邻接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十字链表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1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图的周游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29091"/>
            <a:ext cx="6155803" cy="1957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9394"/>
          <a:stretch/>
        </p:blipFill>
        <p:spPr>
          <a:xfrm>
            <a:off x="6679967" y="1652284"/>
            <a:ext cx="5512033" cy="40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按路径长度递增的次序产生到各顶点</a:t>
            </a:r>
            <a:r>
              <a:rPr lang="zh-CN" altLang="en-US" u="sng" dirty="0" smtClean="0"/>
              <a:t>最短路径</a:t>
            </a:r>
            <a:r>
              <a:rPr lang="zh-CN" altLang="en-US" dirty="0" smtClean="0"/>
              <a:t>的贪心算法。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57" y="2304052"/>
            <a:ext cx="4176122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66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内排序：待排序的记录个数较少，整个排序过程中所有的记录都可以直接存放在内存中。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外排序：待排序记录数量太大，内存无法容纳所有记录，在排序过程中还需要访问外存。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排序算法的</a:t>
            </a:r>
            <a:r>
              <a:rPr lang="zh-CN" altLang="en-US" b="1" u="sng" dirty="0" smtClean="0"/>
              <a:t>稳定性</a:t>
            </a:r>
            <a:r>
              <a:rPr lang="zh-CN" altLang="en-US" dirty="0" smtClean="0"/>
              <a:t>：</a:t>
            </a:r>
            <a:r>
              <a:rPr lang="zh-CN" altLang="en-US" dirty="0"/>
              <a:t>假定在待排序的记录序列中，存在多个具有相同的关键字的记录，若经过排序，这些记录的相对次序保持不变，即在原序列中，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]=r[j]</a:t>
            </a:r>
            <a:r>
              <a:rPr lang="zh-CN" altLang="en-US" dirty="0"/>
              <a:t>，且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在</a:t>
            </a:r>
            <a:r>
              <a:rPr lang="en-US" altLang="zh-CN" dirty="0"/>
              <a:t>r[j]</a:t>
            </a:r>
            <a:r>
              <a:rPr lang="zh-CN" altLang="en-US" dirty="0"/>
              <a:t>之前，而在排序后的序列中，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仍在</a:t>
            </a:r>
            <a:r>
              <a:rPr lang="en-US" altLang="zh-CN" dirty="0"/>
              <a:t>r[j]</a:t>
            </a:r>
            <a:r>
              <a:rPr lang="zh-CN" altLang="en-US" dirty="0"/>
              <a:t>之前，则称这种排序算法是稳定的；否则称为不稳定的。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8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朴素的模式匹配算法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836" y="1690688"/>
            <a:ext cx="5486399" cy="43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直接插入</a:t>
            </a:r>
            <a:r>
              <a:rPr lang="en-US" altLang="zh-CN" dirty="0" smtClean="0"/>
              <a:t>/SHELL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8300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SHELL</a:t>
            </a:r>
            <a:r>
              <a:rPr lang="zh-CN" altLang="en-US" dirty="0" smtClean="0"/>
              <a:t>排序有效地利用插入排序的两种性质。将排序序列分为不相邻的子序列，进行直接插入排序。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01" y="1825625"/>
            <a:ext cx="5532599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2812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思想是逐个找出第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小的记录，并将这个记录与数组的第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个位置的记录进行交换。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24" y="1690687"/>
            <a:ext cx="5662158" cy="24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</a:t>
            </a:r>
            <a:r>
              <a:rPr lang="en-US" altLang="zh-CN" dirty="0" smtClean="0"/>
              <a:t>/</a:t>
            </a:r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3308927" cy="1767993"/>
          </a:xfrm>
        </p:spPr>
        <p:txBody>
          <a:bodyPr/>
          <a:lstStyle/>
          <a:p>
            <a:r>
              <a:rPr lang="zh-CN" altLang="en-US" dirty="0" smtClean="0"/>
              <a:t>冒泡排序：不停比较相邻记录，如果不满足排序要求就交换。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3593617"/>
            <a:ext cx="3406435" cy="1767993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6620045" y="671078"/>
            <a:ext cx="3308927" cy="176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快速排序：是基于分治法的算法。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45" y="1996641"/>
            <a:ext cx="4381880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164" y="4257963"/>
            <a:ext cx="10448636" cy="2131436"/>
          </a:xfrm>
        </p:spPr>
        <p:txBody>
          <a:bodyPr/>
          <a:lstStyle/>
          <a:p>
            <a:r>
              <a:rPr lang="zh-CN" altLang="en-US" dirty="0" smtClean="0"/>
              <a:t>将序列划分为两个子序列</a:t>
            </a:r>
            <a:endParaRPr lang="en-US" altLang="zh-CN" dirty="0" smtClean="0"/>
          </a:p>
          <a:p>
            <a:r>
              <a:rPr lang="zh-CN" altLang="en-US" dirty="0" smtClean="0"/>
              <a:t>分别对两个子序列递归进行归并排序</a:t>
            </a:r>
            <a:endParaRPr lang="en-US" altLang="zh-CN" dirty="0" smtClean="0"/>
          </a:p>
          <a:p>
            <a:r>
              <a:rPr lang="zh-CN" altLang="en-US" dirty="0" smtClean="0"/>
              <a:t>将这两个已排好的子序列合并为一个有序序列，即归并过程。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52" y="266919"/>
            <a:ext cx="6062896" cy="36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桶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858" y="1777895"/>
            <a:ext cx="570114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b="1" dirty="0" smtClean="0"/>
              <a:t>基数排序</a:t>
            </a:r>
            <a:r>
              <a:rPr lang="zh-CN" altLang="en-US" dirty="0" smtClean="0"/>
              <a:t>就是对于桶排序进行改进：将排序码拆分为多个部分比较，比如按千、百、十、个位来拆分。有高位优先法、低位优先法等。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67" y="1690688"/>
            <a:ext cx="373412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8" y="3133725"/>
            <a:ext cx="6141419" cy="23249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一棵二叉树的任何节点或者树叶，或者左右子树均为非空，则这棵二叉树成为满二叉树。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1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对于</a:t>
            </a:r>
            <a:r>
              <a:rPr lang="zh-CN" altLang="en-US" dirty="0"/>
              <a:t>一个树高为</a:t>
            </a:r>
            <a:r>
              <a:rPr lang="en-US" altLang="zh-CN" dirty="0"/>
              <a:t>h</a:t>
            </a:r>
            <a:r>
              <a:rPr lang="zh-CN" altLang="en-US" dirty="0"/>
              <a:t>的二叉树，如果其第</a:t>
            </a:r>
            <a:r>
              <a:rPr lang="en-US" altLang="zh-CN" dirty="0"/>
              <a:t>0</a:t>
            </a:r>
            <a:r>
              <a:rPr lang="zh-CN" altLang="en-US" dirty="0"/>
              <a:t>层至第</a:t>
            </a:r>
            <a:r>
              <a:rPr lang="en-US" altLang="zh-CN" dirty="0"/>
              <a:t>h-1</a:t>
            </a:r>
            <a:r>
              <a:rPr lang="zh-CN" altLang="en-US" dirty="0"/>
              <a:t>层的节点都满。如果最下面一层节点不满，则所有的节点在左边的连续排列，空位都在右边。这样的二叉树就是一棵完全二叉树。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21" y="3547019"/>
            <a:ext cx="5337824" cy="20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在二叉树中，第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层上最多有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个节点。（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&gt;=0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深度为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的二叉树最多有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个节点。（</a:t>
                </a:r>
                <a:r>
                  <a:rPr lang="en-US" altLang="zh-CN" dirty="0" smtClean="0"/>
                  <a:t>k&gt;=0)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任何一棵二叉树，若其终端节点数为</a:t>
                </a:r>
                <a:r>
                  <a:rPr lang="en-US" altLang="zh-CN" dirty="0" smtClean="0"/>
                  <a:t>n0</a:t>
                </a:r>
                <a:r>
                  <a:rPr lang="zh-CN" altLang="en-US" dirty="0" smtClean="0"/>
                  <a:t>，度（</a:t>
                </a:r>
                <a:r>
                  <a:rPr lang="zh-CN" altLang="en-US" dirty="0"/>
                  <a:t>结点所拥有的子树的个数称为该结点的</a:t>
                </a:r>
                <a:r>
                  <a:rPr lang="zh-CN" altLang="en-US" dirty="0" smtClean="0"/>
                  <a:t>度</a:t>
                </a:r>
                <a:r>
                  <a:rPr lang="zh-CN" altLang="en-US" dirty="0"/>
                  <a:t>（</a:t>
                </a:r>
                <a:r>
                  <a:rPr lang="en-US" altLang="zh-CN" dirty="0" smtClean="0"/>
                  <a:t>Degree</a:t>
                </a:r>
                <a:r>
                  <a:rPr lang="zh-CN" altLang="en-US" dirty="0" smtClean="0"/>
                  <a:t>））为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的节点数为</a:t>
                </a:r>
                <a:r>
                  <a:rPr lang="en-US" altLang="zh-CN" dirty="0" smtClean="0"/>
                  <a:t>n2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n0=n2+1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满二叉树定理：非空满二叉树树叶数目等于其分支节点数加一。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个节点的完全二叉树的高度为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深度为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772150" y="520074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层数：根为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层。</a:t>
            </a:r>
            <a:endParaRPr lang="en-US" altLang="zh-CN" sz="2000" dirty="0" smtClean="0"/>
          </a:p>
          <a:p>
            <a:r>
              <a:rPr lang="zh-CN" altLang="en-US" sz="2000" dirty="0" smtClean="0"/>
              <a:t>深度：层数最大的叶节点的层数。</a:t>
            </a:r>
            <a:endParaRPr lang="en-US" altLang="zh-CN" sz="2000" dirty="0" smtClean="0"/>
          </a:p>
          <a:p>
            <a:r>
              <a:rPr lang="zh-CN" altLang="en-US" sz="2000" dirty="0" smtClean="0"/>
              <a:t>高度：最深的层数加一。</a:t>
            </a:r>
            <a:endParaRPr lang="en-US" altLang="zh-CN" sz="2000" dirty="0" smtClean="0"/>
          </a:p>
          <a:p>
            <a:r>
              <a:rPr lang="zh-CN" altLang="en-US" sz="2000" dirty="0" smtClean="0"/>
              <a:t>度数：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个结点的子树的个数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61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深度优先周游二叉树（递归定义）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5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前</a:t>
            </a:r>
            <a:r>
              <a:rPr lang="zh-CN" altLang="en-US" sz="2000" dirty="0" smtClean="0"/>
              <a:t>序法：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访问根节点。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按前序周游左子树。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按前序周游右子树。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中</a:t>
            </a:r>
            <a:r>
              <a:rPr lang="zh-CN" altLang="en-US" sz="2000" dirty="0" smtClean="0"/>
              <a:t>序法：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按中序</a:t>
            </a:r>
            <a:r>
              <a:rPr lang="zh-CN" altLang="en-US" sz="2000" dirty="0"/>
              <a:t>周游左子树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访问</a:t>
            </a:r>
            <a:r>
              <a:rPr lang="zh-CN" altLang="en-US" sz="2000" dirty="0"/>
              <a:t>根节点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按中序</a:t>
            </a:r>
            <a:r>
              <a:rPr lang="zh-CN" altLang="en-US" sz="2000" dirty="0"/>
              <a:t>周游右子树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后序</a:t>
            </a:r>
            <a:r>
              <a:rPr lang="zh-CN" altLang="en-US" sz="2000" dirty="0"/>
              <a:t>法：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按后序</a:t>
            </a:r>
            <a:r>
              <a:rPr lang="zh-CN" altLang="en-US" sz="2000" dirty="0"/>
              <a:t>周游左子树。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按后序</a:t>
            </a:r>
            <a:r>
              <a:rPr lang="zh-CN" altLang="en-US" sz="2000" dirty="0"/>
              <a:t>周游右子树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访问根节点。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21" y="1690688"/>
            <a:ext cx="5819775" cy="146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21" y="3360016"/>
            <a:ext cx="6553200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021" y="4845916"/>
            <a:ext cx="6048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</a:t>
            </a:r>
            <a:r>
              <a:rPr lang="zh-CN" altLang="en-US" dirty="0" smtClean="0"/>
              <a:t>度优先周游二叉树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70" y="1690687"/>
            <a:ext cx="6777728" cy="33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若</a:t>
            </a:r>
            <a:r>
              <a:rPr lang="zh-CN" altLang="en-US" dirty="0"/>
              <a:t>它的左子树不空，则</a:t>
            </a:r>
            <a:r>
              <a:rPr lang="zh-CN" altLang="en-US" u="sng" dirty="0"/>
              <a:t>左子树上所有结点的值均</a:t>
            </a:r>
            <a:r>
              <a:rPr lang="zh-CN" altLang="en-US" u="sng" dirty="0" smtClean="0"/>
              <a:t>小于等于它</a:t>
            </a:r>
            <a:r>
              <a:rPr lang="zh-CN" altLang="en-US" u="sng" dirty="0"/>
              <a:t>的根结点的值</a:t>
            </a:r>
            <a:r>
              <a:rPr lang="zh-CN" altLang="en-US" dirty="0" smtClean="0"/>
              <a:t>；若</a:t>
            </a:r>
            <a:r>
              <a:rPr lang="zh-CN" altLang="en-US" dirty="0"/>
              <a:t>它的右子树不空，则</a:t>
            </a:r>
            <a:r>
              <a:rPr lang="zh-CN" altLang="en-US" u="sng" dirty="0"/>
              <a:t>右子树上所有结点的值均</a:t>
            </a:r>
            <a:r>
              <a:rPr lang="zh-CN" altLang="en-US" u="sng" dirty="0" smtClean="0"/>
              <a:t>大于等于它</a:t>
            </a:r>
            <a:r>
              <a:rPr lang="zh-CN" altLang="en-US" u="sng" dirty="0"/>
              <a:t>的根结点的值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7" y="134937"/>
            <a:ext cx="2110031" cy="1690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0796"/>
            <a:ext cx="5667375" cy="2867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3022600"/>
            <a:ext cx="4708214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堆（高效的数据结构）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最大堆是一棵每一个节点的键值都不小于其孩子的键值的树。</a:t>
            </a:r>
          </a:p>
          <a:p>
            <a:r>
              <a:rPr lang="zh-CN" altLang="en-US" dirty="0" smtClean="0"/>
              <a:t>最小堆</a:t>
            </a:r>
            <a:r>
              <a:rPr lang="zh-CN" altLang="en-US" dirty="0"/>
              <a:t>是一棵每一个节点的键值都</a:t>
            </a:r>
            <a:r>
              <a:rPr lang="zh-CN" altLang="en-US" dirty="0" smtClean="0"/>
              <a:t>不大于</a:t>
            </a:r>
            <a:r>
              <a:rPr lang="zh-CN" altLang="en-US" dirty="0"/>
              <a:t>其孩子的键值的树。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80" b="15881"/>
          <a:stretch/>
        </p:blipFill>
        <p:spPr>
          <a:xfrm>
            <a:off x="2930500" y="3409751"/>
            <a:ext cx="5973354" cy="20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878</Words>
  <Application>Microsoft Office PowerPoint</Application>
  <PresentationFormat>宽屏</PresentationFormat>
  <Paragraphs>100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字符串是组成元素（节点）为单个字符的线性表，简称“串”</vt:lpstr>
      <vt:lpstr>朴素的模式匹配算法</vt:lpstr>
      <vt:lpstr>满二叉树</vt:lpstr>
      <vt:lpstr>完全二叉树</vt:lpstr>
      <vt:lpstr>二叉树的性质</vt:lpstr>
      <vt:lpstr>深度优先周游二叉树（递归定义）</vt:lpstr>
      <vt:lpstr>广度优先周游二叉树</vt:lpstr>
      <vt:lpstr>二叉搜索树</vt:lpstr>
      <vt:lpstr>堆（高效的数据结构）</vt:lpstr>
      <vt:lpstr>堆的增删与SiftUp/Down</vt:lpstr>
      <vt:lpstr>树与森林</vt:lpstr>
      <vt:lpstr>树/森林的深度优先搜索</vt:lpstr>
      <vt:lpstr>并查集（union/find)</vt:lpstr>
      <vt:lpstr>树的顺序存储模式</vt:lpstr>
      <vt:lpstr>图</vt:lpstr>
      <vt:lpstr>图的存储结构 </vt:lpstr>
      <vt:lpstr>图的周游</vt:lpstr>
      <vt:lpstr>Dijkstra算法</vt:lpstr>
      <vt:lpstr>排序</vt:lpstr>
      <vt:lpstr>直接插入/SHELL排序</vt:lpstr>
      <vt:lpstr>直接选择排序</vt:lpstr>
      <vt:lpstr>冒泡/快速排序</vt:lpstr>
      <vt:lpstr>归并排序</vt:lpstr>
      <vt:lpstr>桶/基数排序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字符串是组成元素（节点）为单个字符的线性表，简称“串”</dc:title>
  <dc:creator>林 永泽</dc:creator>
  <cp:lastModifiedBy>林 永泽</cp:lastModifiedBy>
  <cp:revision>52</cp:revision>
  <dcterms:created xsi:type="dcterms:W3CDTF">2019-01-25T13:47:50Z</dcterms:created>
  <dcterms:modified xsi:type="dcterms:W3CDTF">2019-01-31T15:44:46Z</dcterms:modified>
</cp:coreProperties>
</file>