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81AA-1C4A-4B70-9D13-697E5C4366D7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60D1-50D6-4710-9977-7F9AE8BE0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64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81AA-1C4A-4B70-9D13-697E5C4366D7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60D1-50D6-4710-9977-7F9AE8BE0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07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81AA-1C4A-4B70-9D13-697E5C4366D7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60D1-50D6-4710-9977-7F9AE8BE0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34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81AA-1C4A-4B70-9D13-697E5C4366D7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60D1-50D6-4710-9977-7F9AE8BE0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58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81AA-1C4A-4B70-9D13-697E5C4366D7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60D1-50D6-4710-9977-7F9AE8BE0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68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81AA-1C4A-4B70-9D13-697E5C4366D7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60D1-50D6-4710-9977-7F9AE8BE0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65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81AA-1C4A-4B70-9D13-697E5C4366D7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60D1-50D6-4710-9977-7F9AE8BE0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97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81AA-1C4A-4B70-9D13-697E5C4366D7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60D1-50D6-4710-9977-7F9AE8BE0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08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81AA-1C4A-4B70-9D13-697E5C4366D7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60D1-50D6-4710-9977-7F9AE8BE0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21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81AA-1C4A-4B70-9D13-697E5C4366D7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60D1-50D6-4710-9977-7F9AE8BE0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49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81AA-1C4A-4B70-9D13-697E5C4366D7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60D1-50D6-4710-9977-7F9AE8BE0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89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481AA-1C4A-4B70-9D13-697E5C4366D7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C60D1-50D6-4710-9977-7F9AE8BE0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36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73" y="272762"/>
            <a:ext cx="9968057" cy="29174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09" y="2982716"/>
            <a:ext cx="2636982" cy="37606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371" y="2749838"/>
            <a:ext cx="3656585" cy="468543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11999" y="3765547"/>
            <a:ext cx="233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回顾迪杰斯特拉算法求解最短路径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278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27" y="3507949"/>
            <a:ext cx="8462124" cy="24024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95" y="855230"/>
            <a:ext cx="8572500" cy="1543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63773" y="2398280"/>
            <a:ext cx="54113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Prim</a:t>
            </a:r>
            <a:r>
              <a:rPr lang="zh-CN" altLang="en-US" dirty="0" smtClean="0"/>
              <a:t>算法适用于顶点较少的</a:t>
            </a:r>
            <a:r>
              <a:rPr lang="en-US" altLang="zh-CN" dirty="0" smtClean="0"/>
              <a:t>	</a:t>
            </a:r>
            <a:r>
              <a:rPr lang="zh-CN" altLang="en-US" dirty="0" smtClean="0"/>
              <a:t>稠密图。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我们将图中所有的顶点分为两类：树顶点（已被选入生成树的顶点）和非树顶点（还未被选入生成树的顶点）。首先选择任意一个顶点加入生成树。接下来要找出一条边添加到生成树，这需要枚举每一个树顶点到每一个非树顶点所有的边，然后找到最短边加入到生成树。按照此方法重复</a:t>
            </a:r>
            <a:r>
              <a:rPr lang="en-US" altLang="zh-CN" dirty="0"/>
              <a:t>n-1</a:t>
            </a:r>
            <a:r>
              <a:rPr lang="zh-CN" altLang="en-US" dirty="0"/>
              <a:t>次，直到将所有顶点都加入到生成树中。</a:t>
            </a:r>
          </a:p>
        </p:txBody>
      </p:sp>
    </p:spTree>
    <p:extLst>
      <p:ext uri="{BB962C8B-B14F-4D97-AF65-F5344CB8AC3E}">
        <p14:creationId xmlns:p14="http://schemas.microsoft.com/office/powerpoint/2010/main" val="30947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5423"/>
          <a:stretch/>
        </p:blipFill>
        <p:spPr>
          <a:xfrm>
            <a:off x="803564" y="485197"/>
            <a:ext cx="4026767" cy="6115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841" y="1651865"/>
            <a:ext cx="2452832" cy="196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7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63811"/>
          <a:stretch/>
        </p:blipFill>
        <p:spPr>
          <a:xfrm>
            <a:off x="346940" y="625764"/>
            <a:ext cx="10020300" cy="14339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58508"/>
          <a:stretch/>
        </p:blipFill>
        <p:spPr>
          <a:xfrm>
            <a:off x="346940" y="1948871"/>
            <a:ext cx="10020300" cy="164407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20800" y="4193309"/>
            <a:ext cx="43595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题意：某地</a:t>
            </a:r>
            <a:r>
              <a:rPr lang="zh-CN" altLang="en-US" dirty="0"/>
              <a:t>发洪水，导致某些城市被淹而消失，现在想把剩下的零散的城市通过修路连接起来，已知现在有部分城市是连通的。可选择修的路有</a:t>
            </a:r>
            <a:r>
              <a:rPr lang="en-US" altLang="zh-CN" dirty="0"/>
              <a:t>m</a:t>
            </a:r>
            <a:r>
              <a:rPr lang="zh-CN" altLang="en-US" dirty="0"/>
              <a:t>条，城市总共有</a:t>
            </a:r>
            <a:r>
              <a:rPr lang="en-US" altLang="zh-CN" dirty="0"/>
              <a:t>n</a:t>
            </a:r>
            <a:r>
              <a:rPr lang="zh-CN" altLang="en-US" dirty="0"/>
              <a:t>个，给出了</a:t>
            </a:r>
            <a:r>
              <a:rPr lang="en-US" altLang="zh-CN" dirty="0"/>
              <a:t>m</a:t>
            </a:r>
            <a:r>
              <a:rPr lang="zh-CN" altLang="en-US" dirty="0"/>
              <a:t>条路的起点终点和修路花费，问最少可花多少钱能保证所有的城市连通</a:t>
            </a:r>
            <a:r>
              <a:rPr lang="zh-CN" altLang="en-US" dirty="0" smtClean="0"/>
              <a:t>。用克鲁斯卡尔，</a:t>
            </a:r>
            <a:r>
              <a:rPr lang="zh-CN" altLang="en-US" dirty="0"/>
              <a:t>把边权排序然后并查集添加</a:t>
            </a:r>
            <a:r>
              <a:rPr lang="zh-CN" altLang="en-US" dirty="0" smtClean="0"/>
              <a:t>边</a:t>
            </a:r>
            <a:r>
              <a:rPr lang="zh-CN" altLang="en-US" dirty="0"/>
              <a:t>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987" y="4809308"/>
            <a:ext cx="52292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0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103</Words>
  <Application>Microsoft Office PowerPoint</Application>
  <PresentationFormat>宽屏</PresentationFormat>
  <Paragraphs>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永泽</dc:creator>
  <cp:lastModifiedBy>林 永泽</cp:lastModifiedBy>
  <cp:revision>4</cp:revision>
  <dcterms:created xsi:type="dcterms:W3CDTF">2019-06-16T16:33:01Z</dcterms:created>
  <dcterms:modified xsi:type="dcterms:W3CDTF">2019-06-16T17:18:18Z</dcterms:modified>
</cp:coreProperties>
</file>