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6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3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7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1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A3AF-76B0-42FC-9D99-8D0DF2EB4E04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79DA-D041-4F7E-A4B2-3F193A0D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欧拉回</a:t>
            </a:r>
            <a:r>
              <a:rPr lang="zh-CN" altLang="en-US" b="1" dirty="0" smtClean="0"/>
              <a:t>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5136"/>
            <a:ext cx="6037068" cy="2548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55" y="4147127"/>
            <a:ext cx="366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r>
              <a:rPr lang="en-US" altLang="zh-CN" dirty="0" smtClean="0"/>
              <a:t>1</a:t>
            </a:r>
            <a:r>
              <a:rPr lang="zh-CN" altLang="en-US" dirty="0"/>
              <a:t>）图是连通的。 </a:t>
            </a:r>
            <a:r>
              <a:rPr lang="en-US" altLang="zh-CN" dirty="0"/>
              <a:t>2</a:t>
            </a:r>
            <a:r>
              <a:rPr lang="zh-CN" altLang="en-US" dirty="0"/>
              <a:t>）每个结点的度之和必须为偶数</a:t>
            </a:r>
            <a:r>
              <a:rPr lang="zh-CN" altLang="en-US" dirty="0" smtClean="0"/>
              <a:t>。只有</a:t>
            </a:r>
            <a:r>
              <a:rPr lang="zh-CN" altLang="en-US" dirty="0"/>
              <a:t>同时满足这两个条件，才能判断欧拉回路存在。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98" y="3687619"/>
            <a:ext cx="3228975" cy="310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873" y="639619"/>
            <a:ext cx="3057525" cy="609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276" y="1669978"/>
            <a:ext cx="2219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方便记忆的</a:t>
            </a:r>
            <a:r>
              <a:rPr lang="zh-CN" altLang="en-US" b="1" dirty="0" smtClean="0"/>
              <a:t>电话号码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7893" cy="30660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1" y="4804410"/>
            <a:ext cx="7229475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141" y="235816"/>
            <a:ext cx="5494859" cy="4637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650" y="365125"/>
            <a:ext cx="1657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欧拉回路</vt:lpstr>
      <vt:lpstr>方便记忆的电话号码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欧拉回路</dc:title>
  <dc:creator>林 永泽</dc:creator>
  <cp:lastModifiedBy>林 永泽</cp:lastModifiedBy>
  <cp:revision>2</cp:revision>
  <dcterms:created xsi:type="dcterms:W3CDTF">2019-06-01T17:03:37Z</dcterms:created>
  <dcterms:modified xsi:type="dcterms:W3CDTF">2019-06-01T17:16:13Z</dcterms:modified>
</cp:coreProperties>
</file>