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永泽" initials="林" lastIdx="0" clrIdx="0">
    <p:extLst>
      <p:ext uri="{19B8F6BF-5375-455C-9EA6-DF929625EA0E}">
        <p15:presenceInfo xmlns:p15="http://schemas.microsoft.com/office/powerpoint/2012/main" userId="f952608681f36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B50-9E44-4C59-9A89-9697C7DAED13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B4538-B3B6-4BF1-8C7E-AE7F007E2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9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一个有意思的并查集详解：</a:t>
            </a:r>
            <a:r>
              <a:rPr lang="en-US" altLang="zh-CN" dirty="0" smtClean="0"/>
              <a:t>https://blog.csdn.net/u013546077/article/details/64509038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9E8E-57F9-452E-9C28-0D3DBDB883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4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5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2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3E4F-9207-48AF-926A-917F1233A6C9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6560B-FC7D-4DE6-A53E-F90E2B9D2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社交网络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80345" cy="27065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66" t="289" r="935" b="-289"/>
          <a:stretch/>
        </p:blipFill>
        <p:spPr>
          <a:xfrm>
            <a:off x="5504872" y="443345"/>
            <a:ext cx="3842182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02" y="526473"/>
            <a:ext cx="3448050" cy="563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23854" y="4747490"/>
            <a:ext cx="35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并查集基础应用</a:t>
            </a:r>
            <a:r>
              <a:rPr lang="en-US" altLang="zh-CN" dirty="0"/>
              <a:t>,</a:t>
            </a:r>
            <a:r>
              <a:rPr lang="zh-CN" altLang="en-US" dirty="0"/>
              <a:t>相当于连通图的问题</a:t>
            </a:r>
            <a:r>
              <a:rPr lang="en-US" altLang="zh-CN" dirty="0"/>
              <a:t>,</a:t>
            </a:r>
            <a:r>
              <a:rPr lang="zh-CN" altLang="en-US" dirty="0"/>
              <a:t>将可连接的节点归并到同一个节点</a:t>
            </a:r>
            <a:r>
              <a:rPr lang="zh-CN" altLang="en-US" dirty="0" smtClean="0"/>
              <a:t>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59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856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并查集（</a:t>
            </a:r>
            <a:r>
              <a:rPr lang="en-US" altLang="zh-CN" dirty="0" smtClean="0"/>
              <a:t>union/find)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2328"/>
            <a:ext cx="11353800" cy="5555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Find:</a:t>
            </a:r>
            <a:r>
              <a:rPr lang="zh-CN" altLang="en-US" dirty="0" smtClean="0"/>
              <a:t>判断两个结点是否在同一个集合中。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Union</a:t>
            </a:r>
            <a:r>
              <a:rPr lang="zh-CN" altLang="en-US" dirty="0" smtClean="0"/>
              <a:t>：归并两个集合。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应用：用于解决</a:t>
            </a:r>
            <a:r>
              <a:rPr lang="zh-CN" altLang="en-US" u="sng" dirty="0" smtClean="0"/>
              <a:t>等价类</a:t>
            </a:r>
            <a:r>
              <a:rPr lang="zh-CN" altLang="en-US" dirty="0" smtClean="0"/>
              <a:t>（是指互相等价的元素所组成的最大集合）问题。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15" y="1772810"/>
            <a:ext cx="5601185" cy="11126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15" y="3322782"/>
            <a:ext cx="6363251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Freda</a:t>
            </a:r>
            <a:r>
              <a:rPr lang="zh-CN" altLang="en-US" b="1" dirty="0"/>
              <a:t>的越野</a:t>
            </a:r>
            <a:r>
              <a:rPr lang="zh-CN" altLang="en-US" b="1" dirty="0" smtClean="0"/>
              <a:t>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896"/>
            <a:ext cx="7277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641205"/>
            <a:ext cx="5715000" cy="5076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437" y="1425291"/>
            <a:ext cx="406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归并求逆序对数。</a:t>
            </a:r>
            <a:r>
              <a:rPr lang="zh-CN" altLang="en-US" dirty="0"/>
              <a:t>这道题等价于我们去求整个跑步队列的“顺序对”数目，即先出发的人速度还小的一共有多少对。事实上，这和求逆序对数是一样的方法，只要在输入速度的时候将速度取为相反</a:t>
            </a:r>
            <a:r>
              <a:rPr lang="zh-CN" altLang="en-US" dirty="0" smtClean="0"/>
              <a:t>数。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8762" y="4636655"/>
            <a:ext cx="5495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假设在二路归并中，下标较小的子数组是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，下标较大的子数组是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，根据归并排序的性质，此时的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都已经是有序的了。那么每次如果在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中发现有某个元素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b[j]</a:t>
            </a:r>
            <a:r>
              <a:rPr lang="zh-CN" altLang="en-US" dirty="0" smtClean="0"/>
              <a:t>，那么我们知道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后面的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中元素都是大于</a:t>
            </a:r>
            <a:r>
              <a:rPr lang="en-US" altLang="zh-CN" dirty="0" smtClean="0"/>
              <a:t>b[j]</a:t>
            </a:r>
            <a:r>
              <a:rPr lang="zh-CN" altLang="en-US" dirty="0" smtClean="0"/>
              <a:t>的，也就必定和</a:t>
            </a:r>
            <a:r>
              <a:rPr lang="en-US" altLang="zh-CN" dirty="0" smtClean="0"/>
              <a:t>b[j]</a:t>
            </a:r>
            <a:r>
              <a:rPr lang="zh-CN" altLang="en-US" dirty="0" smtClean="0"/>
              <a:t>构成逆序对，我们就只需要在最终的统计结果中加上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后面元素的总个数。</a:t>
            </a:r>
          </a:p>
        </p:txBody>
      </p:sp>
    </p:spTree>
    <p:extLst>
      <p:ext uri="{BB962C8B-B14F-4D97-AF65-F5344CB8AC3E}">
        <p14:creationId xmlns:p14="http://schemas.microsoft.com/office/powerpoint/2010/main" val="24832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253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社交网络</vt:lpstr>
      <vt:lpstr>并查集（union/find)</vt:lpstr>
      <vt:lpstr>Freda的越野跑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社交网络</dc:title>
  <dc:creator>林 永泽</dc:creator>
  <cp:lastModifiedBy>林 永泽</cp:lastModifiedBy>
  <cp:revision>4</cp:revision>
  <dcterms:created xsi:type="dcterms:W3CDTF">2019-04-14T15:41:59Z</dcterms:created>
  <dcterms:modified xsi:type="dcterms:W3CDTF">2019-04-14T16:15:49Z</dcterms:modified>
</cp:coreProperties>
</file>