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4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6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6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6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1C09-B4BB-46E8-9643-CEBACD33F2D8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EF24-FF8E-4881-B486-07DA2F6E9E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09716"/>
            <a:ext cx="4724400" cy="1312453"/>
          </a:xfrm>
        </p:spPr>
        <p:txBody>
          <a:bodyPr/>
          <a:lstStyle/>
          <a:p>
            <a:r>
              <a:rPr lang="zh-CN" altLang="en-US" dirty="0"/>
              <a:t>外排序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4787" y="2186193"/>
            <a:ext cx="8504903" cy="310847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如果数据规模太大，内存不足以存放，那么排序的过程需要多次进行内存与外存之间的数据交换。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633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0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主存储器：</a:t>
            </a:r>
            <a:endParaRPr lang="en-US" altLang="zh-CN" dirty="0" smtClean="0"/>
          </a:p>
          <a:p>
            <a:r>
              <a:rPr lang="zh-CN" altLang="en-US" dirty="0" smtClean="0"/>
              <a:t>随机访问存储器（</a:t>
            </a:r>
            <a:r>
              <a:rPr lang="en-US" altLang="zh-CN" dirty="0" smtClean="0"/>
              <a:t>RAM)</a:t>
            </a:r>
          </a:p>
          <a:p>
            <a:r>
              <a:rPr lang="zh-CN" altLang="en-US" dirty="0" smtClean="0"/>
              <a:t>高速缓存</a:t>
            </a:r>
            <a:endParaRPr lang="en-US" altLang="zh-CN" dirty="0" smtClean="0"/>
          </a:p>
          <a:p>
            <a:r>
              <a:rPr lang="zh-CN" altLang="en-US" dirty="0" smtClean="0"/>
              <a:t>视频存储器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外存储器：</a:t>
            </a:r>
            <a:endParaRPr lang="en-US" altLang="zh-CN" dirty="0" smtClean="0"/>
          </a:p>
          <a:p>
            <a:r>
              <a:rPr lang="zh-CN" altLang="en-US" dirty="0" smtClean="0"/>
              <a:t>硬盘、软盘、</a:t>
            </a:r>
            <a:r>
              <a:rPr lang="zh-CN" altLang="en-US" dirty="0"/>
              <a:t>磁带</a:t>
            </a:r>
          </a:p>
        </p:txBody>
      </p:sp>
    </p:spTree>
    <p:extLst>
      <p:ext uri="{BB962C8B-B14F-4D97-AF65-F5344CB8AC3E}">
        <p14:creationId xmlns:p14="http://schemas.microsoft.com/office/powerpoint/2010/main" val="165405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文件的逻辑组织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顺序文件：用武力上的顺序存储来实现文件的逻辑次序。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散列文件：存放散列文件中的记录时，根据记录的关键码值经过散列函数确定该记录的地址，从而实现直接存取。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索引文件：包括文件数据和索引表两部分。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倒排文件：根据关键码意外的数据项建立的索引，每个索引项包括一个属性值和具有该属性值的各记录的地址。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置换选择排序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9664"/>
            <a:ext cx="8094009" cy="4898423"/>
          </a:xfrm>
        </p:spPr>
      </p:pic>
      <p:sp>
        <p:nvSpPr>
          <p:cNvPr id="5" name="文本框 4"/>
          <p:cNvSpPr txBox="1"/>
          <p:nvPr/>
        </p:nvSpPr>
        <p:spPr>
          <a:xfrm>
            <a:off x="7488891" y="1337188"/>
            <a:ext cx="4733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初始化堆，重复步骤直至堆为空。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152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在一组记录集合中找到关键码值等于给定值的某个记录，或者找到关键码符合特定条件的某些记录的过程</a:t>
            </a:r>
            <a:r>
              <a:rPr lang="zh-CN" altLang="en-US" dirty="0"/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018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平均检索长度（</a:t>
            </a:r>
            <a:r>
              <a:rPr lang="en-US" altLang="zh-CN" dirty="0" smtClean="0"/>
              <a:t>ASL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4787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       检索过程中对关键码的平均比较次数。是衡量检索算法优劣的时间标准。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00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214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外排序</vt:lpstr>
      <vt:lpstr>存储器</vt:lpstr>
      <vt:lpstr>文件的逻辑组织</vt:lpstr>
      <vt:lpstr>置换选择排序</vt:lpstr>
      <vt:lpstr>检索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外排序</dc:title>
  <dc:creator>林 永泽</dc:creator>
  <cp:lastModifiedBy>林 永泽</cp:lastModifiedBy>
  <cp:revision>12</cp:revision>
  <dcterms:created xsi:type="dcterms:W3CDTF">2019-02-23T10:19:43Z</dcterms:created>
  <dcterms:modified xsi:type="dcterms:W3CDTF">2019-02-24T09:39:03Z</dcterms:modified>
</cp:coreProperties>
</file>