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A767-1B1B-4534-8094-775D4A3F19E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4171-B2D9-4618-83FE-6DA969012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4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A767-1B1B-4534-8094-775D4A3F19E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4171-B2D9-4618-83FE-6DA969012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6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A767-1B1B-4534-8094-775D4A3F19E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4171-B2D9-4618-83FE-6DA969012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8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A767-1B1B-4534-8094-775D4A3F19E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4171-B2D9-4618-83FE-6DA969012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6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A767-1B1B-4534-8094-775D4A3F19E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4171-B2D9-4618-83FE-6DA969012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8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A767-1B1B-4534-8094-775D4A3F19E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4171-B2D9-4618-83FE-6DA969012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3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A767-1B1B-4534-8094-775D4A3F19E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4171-B2D9-4618-83FE-6DA969012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A767-1B1B-4534-8094-775D4A3F19E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4171-B2D9-4618-83FE-6DA969012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1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A767-1B1B-4534-8094-775D4A3F19E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4171-B2D9-4618-83FE-6DA969012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A767-1B1B-4534-8094-775D4A3F19E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4171-B2D9-4618-83FE-6DA969012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9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A767-1B1B-4534-8094-775D4A3F19E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4171-B2D9-4618-83FE-6DA969012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2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A767-1B1B-4534-8094-775D4A3F19E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4171-B2D9-4618-83FE-6DA969012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提高检索效率的方法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预排序：在检索之前完成的预处理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建立索引：检索时充分利用辅助检索信息，牺牲一定的空间从而提升检索效率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散列技术：把数据组织到一个表中，根据关键码的值确定表中记录的位置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46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 smtClean="0"/>
              <a:t>平均检索长度</a:t>
            </a:r>
            <a:r>
              <a:rPr lang="en-US" altLang="zh-CN" u="sng" dirty="0" smtClean="0"/>
              <a:t>ASL</a:t>
            </a:r>
            <a:endParaRPr lang="zh-CN" altLang="en-US" u="sn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检索过程</a:t>
            </a:r>
            <a:r>
              <a:rPr lang="zh-CN" altLang="en-US" dirty="0" smtClean="0"/>
              <a:t>中对关键码的平均比较次数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衡量检索算法优劣的时间标准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ASL</a:t>
            </a:r>
            <a:r>
              <a:rPr lang="zh-CN" altLang="en-US" dirty="0" smtClean="0"/>
              <a:t>与时间代价大</a:t>
            </a:r>
            <a:r>
              <a:rPr lang="en-US" altLang="zh-CN" dirty="0" smtClean="0"/>
              <a:t>O</a:t>
            </a:r>
            <a:r>
              <a:rPr lang="zh-CN" altLang="en-US" dirty="0"/>
              <a:t>有</a:t>
            </a:r>
            <a:r>
              <a:rPr lang="zh-CN" altLang="en-US" dirty="0" smtClean="0"/>
              <a:t>无关系？）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51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基于线性表的检索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395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顺序检索：</a:t>
            </a:r>
            <a:r>
              <a:rPr lang="zh-CN" altLang="en-US" sz="2400" dirty="0" smtClean="0"/>
              <a:t>对表的特性没有要求，但</a:t>
            </a:r>
            <a:r>
              <a:rPr lang="en-US" altLang="zh-CN" sz="2400" dirty="0" smtClean="0"/>
              <a:t>ASL</a:t>
            </a:r>
            <a:r>
              <a:rPr lang="zh-CN" altLang="en-US" sz="2400" dirty="0" smtClean="0"/>
              <a:t>长度较大。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二分检索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5568"/>
          <a:stretch/>
        </p:blipFill>
        <p:spPr>
          <a:xfrm>
            <a:off x="1129000" y="2100554"/>
            <a:ext cx="6257925" cy="1520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00" y="4120143"/>
            <a:ext cx="61626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1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集合的检索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集合：由若干个确定的、相异的对象构成。这些对象称为元素，一个元素中不包含两个完全相同的元素。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可以通过</a:t>
            </a:r>
            <a:r>
              <a:rPr lang="en-US" altLang="zh-CN" dirty="0" smtClean="0"/>
              <a:t>vector&lt;bool&gt;</a:t>
            </a:r>
            <a:r>
              <a:rPr lang="zh-CN" altLang="en-US" dirty="0" smtClean="0"/>
              <a:t>支持位集合，完成并、交、差运算。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85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160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提高检索效率的方法 </vt:lpstr>
      <vt:lpstr>平均检索长度ASL</vt:lpstr>
      <vt:lpstr>基于线性表的检索</vt:lpstr>
      <vt:lpstr>集合的检索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提高检索效率的方法 </dc:title>
  <dc:creator>林 永泽</dc:creator>
  <cp:lastModifiedBy>林 永泽</cp:lastModifiedBy>
  <cp:revision>8</cp:revision>
  <dcterms:created xsi:type="dcterms:W3CDTF">2019-03-01T13:13:16Z</dcterms:created>
  <dcterms:modified xsi:type="dcterms:W3CDTF">2019-03-03T06:05:33Z</dcterms:modified>
</cp:coreProperties>
</file>