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1" r:id="rId3"/>
    <p:sldId id="257" r:id="rId4"/>
    <p:sldId id="258" r:id="rId5"/>
    <p:sldId id="259"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4DE532A-0318-4BF5-BBA1-FCB489DD8AF2}" type="datetimeFigureOut">
              <a:rPr lang="zh-CN" altLang="en-US" smtClean="0"/>
              <a:t>2019/4/5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A1F44-BEE0-4526-9450-E067CC21D390}" type="slidenum">
              <a:rPr lang="zh-CN" altLang="en-US" smtClean="0"/>
              <a:t>‹#›</a:t>
            </a:fld>
            <a:endParaRPr lang="zh-CN" altLang="en-US"/>
          </a:p>
        </p:txBody>
      </p:sp>
    </p:spTree>
    <p:extLst>
      <p:ext uri="{BB962C8B-B14F-4D97-AF65-F5344CB8AC3E}">
        <p14:creationId xmlns:p14="http://schemas.microsoft.com/office/powerpoint/2010/main" val="21303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DE532A-0318-4BF5-BBA1-FCB489DD8AF2}" type="datetimeFigureOut">
              <a:rPr lang="zh-CN" altLang="en-US" smtClean="0"/>
              <a:t>2019/4/5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A1F44-BEE0-4526-9450-E067CC21D390}" type="slidenum">
              <a:rPr lang="zh-CN" altLang="en-US" smtClean="0"/>
              <a:t>‹#›</a:t>
            </a:fld>
            <a:endParaRPr lang="zh-CN" altLang="en-US"/>
          </a:p>
        </p:txBody>
      </p:sp>
    </p:spTree>
    <p:extLst>
      <p:ext uri="{BB962C8B-B14F-4D97-AF65-F5344CB8AC3E}">
        <p14:creationId xmlns:p14="http://schemas.microsoft.com/office/powerpoint/2010/main" val="49805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DE532A-0318-4BF5-BBA1-FCB489DD8AF2}" type="datetimeFigureOut">
              <a:rPr lang="zh-CN" altLang="en-US" smtClean="0"/>
              <a:t>2019/4/5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A1F44-BEE0-4526-9450-E067CC21D390}" type="slidenum">
              <a:rPr lang="zh-CN" altLang="en-US" smtClean="0"/>
              <a:t>‹#›</a:t>
            </a:fld>
            <a:endParaRPr lang="zh-CN" altLang="en-US"/>
          </a:p>
        </p:txBody>
      </p:sp>
    </p:spTree>
    <p:extLst>
      <p:ext uri="{BB962C8B-B14F-4D97-AF65-F5344CB8AC3E}">
        <p14:creationId xmlns:p14="http://schemas.microsoft.com/office/powerpoint/2010/main" val="28045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DE532A-0318-4BF5-BBA1-FCB489DD8AF2}" type="datetimeFigureOut">
              <a:rPr lang="zh-CN" altLang="en-US" smtClean="0"/>
              <a:t>2019/4/5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A1F44-BEE0-4526-9450-E067CC21D390}" type="slidenum">
              <a:rPr lang="zh-CN" altLang="en-US" smtClean="0"/>
              <a:t>‹#›</a:t>
            </a:fld>
            <a:endParaRPr lang="zh-CN" altLang="en-US"/>
          </a:p>
        </p:txBody>
      </p:sp>
    </p:spTree>
    <p:extLst>
      <p:ext uri="{BB962C8B-B14F-4D97-AF65-F5344CB8AC3E}">
        <p14:creationId xmlns:p14="http://schemas.microsoft.com/office/powerpoint/2010/main" val="673553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4DE532A-0318-4BF5-BBA1-FCB489DD8AF2}" type="datetimeFigureOut">
              <a:rPr lang="zh-CN" altLang="en-US" smtClean="0"/>
              <a:t>2019/4/5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A1F44-BEE0-4526-9450-E067CC21D390}" type="slidenum">
              <a:rPr lang="zh-CN" altLang="en-US" smtClean="0"/>
              <a:t>‹#›</a:t>
            </a:fld>
            <a:endParaRPr lang="zh-CN" altLang="en-US"/>
          </a:p>
        </p:txBody>
      </p:sp>
    </p:spTree>
    <p:extLst>
      <p:ext uri="{BB962C8B-B14F-4D97-AF65-F5344CB8AC3E}">
        <p14:creationId xmlns:p14="http://schemas.microsoft.com/office/powerpoint/2010/main" val="71344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DE532A-0318-4BF5-BBA1-FCB489DD8AF2}" type="datetimeFigureOut">
              <a:rPr lang="zh-CN" altLang="en-US" smtClean="0"/>
              <a:t>2019/4/5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A1F44-BEE0-4526-9450-E067CC21D390}" type="slidenum">
              <a:rPr lang="zh-CN" altLang="en-US" smtClean="0"/>
              <a:t>‹#›</a:t>
            </a:fld>
            <a:endParaRPr lang="zh-CN" altLang="en-US"/>
          </a:p>
        </p:txBody>
      </p:sp>
    </p:spTree>
    <p:extLst>
      <p:ext uri="{BB962C8B-B14F-4D97-AF65-F5344CB8AC3E}">
        <p14:creationId xmlns:p14="http://schemas.microsoft.com/office/powerpoint/2010/main" val="47818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DE532A-0318-4BF5-BBA1-FCB489DD8AF2}" type="datetimeFigureOut">
              <a:rPr lang="zh-CN" altLang="en-US" smtClean="0"/>
              <a:t>2019/4/5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A1F44-BEE0-4526-9450-E067CC21D390}" type="slidenum">
              <a:rPr lang="zh-CN" altLang="en-US" smtClean="0"/>
              <a:t>‹#›</a:t>
            </a:fld>
            <a:endParaRPr lang="zh-CN" altLang="en-US"/>
          </a:p>
        </p:txBody>
      </p:sp>
    </p:spTree>
    <p:extLst>
      <p:ext uri="{BB962C8B-B14F-4D97-AF65-F5344CB8AC3E}">
        <p14:creationId xmlns:p14="http://schemas.microsoft.com/office/powerpoint/2010/main" val="904563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4DE532A-0318-4BF5-BBA1-FCB489DD8AF2}" type="datetimeFigureOut">
              <a:rPr lang="zh-CN" altLang="en-US" smtClean="0"/>
              <a:t>2019/4/5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A1F44-BEE0-4526-9450-E067CC21D390}" type="slidenum">
              <a:rPr lang="zh-CN" altLang="en-US" smtClean="0"/>
              <a:t>‹#›</a:t>
            </a:fld>
            <a:endParaRPr lang="zh-CN" altLang="en-US"/>
          </a:p>
        </p:txBody>
      </p:sp>
    </p:spTree>
    <p:extLst>
      <p:ext uri="{BB962C8B-B14F-4D97-AF65-F5344CB8AC3E}">
        <p14:creationId xmlns:p14="http://schemas.microsoft.com/office/powerpoint/2010/main" val="257413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DE532A-0318-4BF5-BBA1-FCB489DD8AF2}" type="datetimeFigureOut">
              <a:rPr lang="zh-CN" altLang="en-US" smtClean="0"/>
              <a:t>2019/4/5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A1F44-BEE0-4526-9450-E067CC21D390}" type="slidenum">
              <a:rPr lang="zh-CN" altLang="en-US" smtClean="0"/>
              <a:t>‹#›</a:t>
            </a:fld>
            <a:endParaRPr lang="zh-CN" altLang="en-US"/>
          </a:p>
        </p:txBody>
      </p:sp>
    </p:spTree>
    <p:extLst>
      <p:ext uri="{BB962C8B-B14F-4D97-AF65-F5344CB8AC3E}">
        <p14:creationId xmlns:p14="http://schemas.microsoft.com/office/powerpoint/2010/main" val="6594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DE532A-0318-4BF5-BBA1-FCB489DD8AF2}" type="datetimeFigureOut">
              <a:rPr lang="zh-CN" altLang="en-US" smtClean="0"/>
              <a:t>2019/4/5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A1F44-BEE0-4526-9450-E067CC21D390}" type="slidenum">
              <a:rPr lang="zh-CN" altLang="en-US" smtClean="0"/>
              <a:t>‹#›</a:t>
            </a:fld>
            <a:endParaRPr lang="zh-CN" altLang="en-US"/>
          </a:p>
        </p:txBody>
      </p:sp>
    </p:spTree>
    <p:extLst>
      <p:ext uri="{BB962C8B-B14F-4D97-AF65-F5344CB8AC3E}">
        <p14:creationId xmlns:p14="http://schemas.microsoft.com/office/powerpoint/2010/main" val="162440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DE532A-0318-4BF5-BBA1-FCB489DD8AF2}" type="datetimeFigureOut">
              <a:rPr lang="zh-CN" altLang="en-US" smtClean="0"/>
              <a:t>2019/4/5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A1F44-BEE0-4526-9450-E067CC21D390}" type="slidenum">
              <a:rPr lang="zh-CN" altLang="en-US" smtClean="0"/>
              <a:t>‹#›</a:t>
            </a:fld>
            <a:endParaRPr lang="zh-CN" altLang="en-US"/>
          </a:p>
        </p:txBody>
      </p:sp>
    </p:spTree>
    <p:extLst>
      <p:ext uri="{BB962C8B-B14F-4D97-AF65-F5344CB8AC3E}">
        <p14:creationId xmlns:p14="http://schemas.microsoft.com/office/powerpoint/2010/main" val="119040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E532A-0318-4BF5-BBA1-FCB489DD8AF2}" type="datetimeFigureOut">
              <a:rPr lang="zh-CN" altLang="en-US" smtClean="0"/>
              <a:t>2019/4/5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A1F44-BEE0-4526-9450-E067CC21D390}" type="slidenum">
              <a:rPr lang="zh-CN" altLang="en-US" smtClean="0"/>
              <a:t>‹#›</a:t>
            </a:fld>
            <a:endParaRPr lang="zh-CN" altLang="en-US"/>
          </a:p>
        </p:txBody>
      </p:sp>
    </p:spTree>
    <p:extLst>
      <p:ext uri="{BB962C8B-B14F-4D97-AF65-F5344CB8AC3E}">
        <p14:creationId xmlns:p14="http://schemas.microsoft.com/office/powerpoint/2010/main" val="12903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树的转换</a:t>
            </a:r>
            <a:endParaRPr lang="zh-CN" altLang="en-US" dirty="0"/>
          </a:p>
        </p:txBody>
      </p:sp>
      <p:pic>
        <p:nvPicPr>
          <p:cNvPr id="4" name="图片 3"/>
          <p:cNvPicPr>
            <a:picLocks noChangeAspect="1"/>
          </p:cNvPicPr>
          <p:nvPr/>
        </p:nvPicPr>
        <p:blipFill>
          <a:blip r:embed="rId2"/>
          <a:stretch>
            <a:fillRect/>
          </a:stretch>
        </p:blipFill>
        <p:spPr>
          <a:xfrm>
            <a:off x="3682999" y="650931"/>
            <a:ext cx="6864927" cy="5948451"/>
          </a:xfrm>
          <a:prstGeom prst="rect">
            <a:avLst/>
          </a:prstGeom>
        </p:spPr>
      </p:pic>
    </p:spTree>
    <p:extLst>
      <p:ext uri="{BB962C8B-B14F-4D97-AF65-F5344CB8AC3E}">
        <p14:creationId xmlns:p14="http://schemas.microsoft.com/office/powerpoint/2010/main" val="195358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65848" y="994035"/>
            <a:ext cx="5591969" cy="5033934"/>
          </a:xfrm>
          <a:prstGeom prst="rect">
            <a:avLst/>
          </a:prstGeom>
        </p:spPr>
      </p:pic>
    </p:spTree>
    <p:extLst>
      <p:ext uri="{BB962C8B-B14F-4D97-AF65-F5344CB8AC3E}">
        <p14:creationId xmlns:p14="http://schemas.microsoft.com/office/powerpoint/2010/main" val="617861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38200" y="1810326"/>
            <a:ext cx="7326746" cy="4218430"/>
          </a:xfrm>
          <a:prstGeom prst="rect">
            <a:avLst/>
          </a:prstGeom>
        </p:spPr>
      </p:pic>
      <p:sp>
        <p:nvSpPr>
          <p:cNvPr id="2" name="标题 1"/>
          <p:cNvSpPr>
            <a:spLocks noGrp="1"/>
          </p:cNvSpPr>
          <p:nvPr>
            <p:ph type="title"/>
          </p:nvPr>
        </p:nvSpPr>
        <p:spPr/>
        <p:txBody>
          <a:bodyPr/>
          <a:lstStyle/>
          <a:p>
            <a:r>
              <a:rPr lang="zh-CN" altLang="en-US" dirty="0"/>
              <a:t>宗教信仰</a:t>
            </a:r>
          </a:p>
        </p:txBody>
      </p:sp>
    </p:spTree>
    <p:extLst>
      <p:ext uri="{BB962C8B-B14F-4D97-AF65-F5344CB8AC3E}">
        <p14:creationId xmlns:p14="http://schemas.microsoft.com/office/powerpoint/2010/main" val="387907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213407" y="554183"/>
            <a:ext cx="6233700" cy="5928874"/>
          </a:xfrm>
          <a:prstGeom prst="rect">
            <a:avLst/>
          </a:prstGeom>
        </p:spPr>
      </p:pic>
      <p:sp>
        <p:nvSpPr>
          <p:cNvPr id="2" name="标题 1"/>
          <p:cNvSpPr>
            <a:spLocks noGrp="1"/>
          </p:cNvSpPr>
          <p:nvPr>
            <p:ph type="title"/>
          </p:nvPr>
        </p:nvSpPr>
        <p:spPr>
          <a:xfrm>
            <a:off x="5631872" y="1824471"/>
            <a:ext cx="5848928" cy="2147165"/>
          </a:xfrm>
        </p:spPr>
        <p:txBody>
          <a:bodyPr>
            <a:noAutofit/>
          </a:bodyPr>
          <a:lstStyle/>
          <a:p>
            <a:r>
              <a:rPr lang="zh-CN" altLang="en-US" sz="2000" dirty="0" smtClean="0"/>
              <a:t>思路：用</a:t>
            </a:r>
            <a:r>
              <a:rPr lang="zh-CN" altLang="en-US" sz="2000" dirty="0"/>
              <a:t>并查集解决，未连边时的最大信仰数为</a:t>
            </a:r>
            <a:r>
              <a:rPr lang="en-US" altLang="zh-CN" sz="2000" dirty="0"/>
              <a:t>n</a:t>
            </a:r>
            <a:r>
              <a:rPr lang="zh-CN" altLang="en-US" sz="2000" dirty="0"/>
              <a:t>，每联结一次，最大信仰数减</a:t>
            </a:r>
            <a:r>
              <a:rPr lang="en-US" altLang="zh-CN" sz="2000" dirty="0"/>
              <a:t>1</a:t>
            </a:r>
            <a:r>
              <a:rPr lang="zh-CN" altLang="en-US" sz="2000" dirty="0"/>
              <a:t>。连结点的时候注意要用一个连通分量的根连到另一个的根，因为本身关联关系应该是个无向图而用并查集的时候人为规定了方向，点连点或是点连根会导致指向混乱，根连根避免方向问题，因为根没有</a:t>
            </a:r>
            <a:r>
              <a:rPr lang="zh-CN" altLang="en-US" sz="2000" dirty="0" smtClean="0"/>
              <a:t>指向。</a:t>
            </a:r>
            <a:r>
              <a:rPr lang="zh-CN" altLang="en-US" sz="2000" dirty="0"/>
              <a:t/>
            </a:r>
            <a:br>
              <a:rPr lang="zh-CN" altLang="en-US" sz="2000" dirty="0"/>
            </a:br>
            <a:endParaRPr lang="zh-CN" altLang="en-US" sz="2000" dirty="0"/>
          </a:p>
        </p:txBody>
      </p:sp>
    </p:spTree>
    <p:extLst>
      <p:ext uri="{BB962C8B-B14F-4D97-AF65-F5344CB8AC3E}">
        <p14:creationId xmlns:p14="http://schemas.microsoft.com/office/powerpoint/2010/main" val="358807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Bug’s Life</a:t>
            </a:r>
            <a:endParaRPr lang="zh-CN" altLang="en-US" dirty="0"/>
          </a:p>
        </p:txBody>
      </p:sp>
      <p:pic>
        <p:nvPicPr>
          <p:cNvPr id="4" name="图片 3"/>
          <p:cNvPicPr>
            <a:picLocks noChangeAspect="1"/>
          </p:cNvPicPr>
          <p:nvPr/>
        </p:nvPicPr>
        <p:blipFill>
          <a:blip r:embed="rId2"/>
          <a:stretch>
            <a:fillRect/>
          </a:stretch>
        </p:blipFill>
        <p:spPr>
          <a:xfrm>
            <a:off x="838200" y="1330470"/>
            <a:ext cx="7677727" cy="4980407"/>
          </a:xfrm>
          <a:prstGeom prst="rect">
            <a:avLst/>
          </a:prstGeom>
        </p:spPr>
      </p:pic>
    </p:spTree>
    <p:extLst>
      <p:ext uri="{BB962C8B-B14F-4D97-AF65-F5344CB8AC3E}">
        <p14:creationId xmlns:p14="http://schemas.microsoft.com/office/powerpoint/2010/main" val="338048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03437" y="729765"/>
            <a:ext cx="3688400" cy="1059272"/>
          </a:xfrm>
          <a:prstGeom prst="rect">
            <a:avLst/>
          </a:prstGeom>
        </p:spPr>
      </p:pic>
      <p:pic>
        <p:nvPicPr>
          <p:cNvPr id="5" name="图片 4"/>
          <p:cNvPicPr>
            <a:picLocks noChangeAspect="1"/>
          </p:cNvPicPr>
          <p:nvPr/>
        </p:nvPicPr>
        <p:blipFill>
          <a:blip r:embed="rId3"/>
          <a:stretch>
            <a:fillRect/>
          </a:stretch>
        </p:blipFill>
        <p:spPr>
          <a:xfrm>
            <a:off x="603437" y="2187937"/>
            <a:ext cx="3322608" cy="1234547"/>
          </a:xfrm>
          <a:prstGeom prst="rect">
            <a:avLst/>
          </a:prstGeom>
        </p:spPr>
      </p:pic>
      <p:pic>
        <p:nvPicPr>
          <p:cNvPr id="6" name="图片 5"/>
          <p:cNvPicPr>
            <a:picLocks noChangeAspect="1"/>
          </p:cNvPicPr>
          <p:nvPr/>
        </p:nvPicPr>
        <p:blipFill>
          <a:blip r:embed="rId4"/>
          <a:stretch>
            <a:fillRect/>
          </a:stretch>
        </p:blipFill>
        <p:spPr>
          <a:xfrm>
            <a:off x="603437" y="3659909"/>
            <a:ext cx="4618120" cy="2392887"/>
          </a:xfrm>
          <a:prstGeom prst="rect">
            <a:avLst/>
          </a:prstGeom>
        </p:spPr>
      </p:pic>
      <p:pic>
        <p:nvPicPr>
          <p:cNvPr id="7" name="图片 6"/>
          <p:cNvPicPr>
            <a:picLocks noChangeAspect="1"/>
          </p:cNvPicPr>
          <p:nvPr/>
        </p:nvPicPr>
        <p:blipFill>
          <a:blip r:embed="rId5"/>
          <a:stretch>
            <a:fillRect/>
          </a:stretch>
        </p:blipFill>
        <p:spPr>
          <a:xfrm>
            <a:off x="6469131" y="508093"/>
            <a:ext cx="5471634" cy="3741744"/>
          </a:xfrm>
          <a:prstGeom prst="rect">
            <a:avLst/>
          </a:prstGeom>
        </p:spPr>
      </p:pic>
      <p:sp>
        <p:nvSpPr>
          <p:cNvPr id="8" name="文本框 7"/>
          <p:cNvSpPr txBox="1"/>
          <p:nvPr/>
        </p:nvSpPr>
        <p:spPr>
          <a:xfrm>
            <a:off x="6309348" y="4625807"/>
            <a:ext cx="5791200" cy="923330"/>
          </a:xfrm>
          <a:prstGeom prst="rect">
            <a:avLst/>
          </a:prstGeom>
          <a:noFill/>
        </p:spPr>
        <p:txBody>
          <a:bodyPr wrap="square" rtlCol="0">
            <a:spAutoFit/>
          </a:bodyPr>
          <a:lstStyle/>
          <a:p>
            <a:r>
              <a:rPr lang="zh-CN" altLang="en-US" dirty="0"/>
              <a:t>并查集中加入</a:t>
            </a:r>
            <a:r>
              <a:rPr lang="en-US" altLang="zh-CN" dirty="0"/>
              <a:t>rank</a:t>
            </a:r>
            <a:r>
              <a:rPr lang="zh-CN" altLang="en-US" dirty="0"/>
              <a:t>数组，表示当前节点与根节点之间的关系 </a:t>
            </a:r>
            <a:r>
              <a:rPr lang="zh-CN" altLang="en-US" dirty="0" smtClean="0"/>
              <a:t>。</a:t>
            </a:r>
            <a:r>
              <a:rPr lang="en-US" altLang="zh-CN" dirty="0" smtClean="0"/>
              <a:t>0</a:t>
            </a:r>
            <a:r>
              <a:rPr lang="zh-CN" altLang="en-US" dirty="0"/>
              <a:t>为同性，</a:t>
            </a:r>
            <a:r>
              <a:rPr lang="en-US" altLang="zh-CN" dirty="0"/>
              <a:t>1</a:t>
            </a:r>
            <a:r>
              <a:rPr lang="zh-CN" altLang="en-US" dirty="0"/>
              <a:t>为异性。 </a:t>
            </a:r>
            <a:r>
              <a:rPr lang="zh-CN" altLang="en-US" dirty="0" smtClean="0"/>
              <a:t>若</a:t>
            </a:r>
            <a:r>
              <a:rPr lang="en-US" altLang="zh-CN" dirty="0"/>
              <a:t>a</a:t>
            </a:r>
            <a:r>
              <a:rPr lang="zh-CN" altLang="en-US" dirty="0"/>
              <a:t>和</a:t>
            </a:r>
            <a:r>
              <a:rPr lang="en-US" altLang="zh-CN" dirty="0"/>
              <a:t>b</a:t>
            </a:r>
            <a:r>
              <a:rPr lang="zh-CN" altLang="en-US" dirty="0"/>
              <a:t>两者交配则</a:t>
            </a:r>
            <a:r>
              <a:rPr lang="en-US" altLang="zh-CN" dirty="0" err="1"/>
              <a:t>union_set</a:t>
            </a:r>
            <a:r>
              <a:rPr lang="en-US" altLang="zh-CN" dirty="0"/>
              <a:t>(</a:t>
            </a:r>
            <a:r>
              <a:rPr lang="en-US" altLang="zh-CN" dirty="0" err="1"/>
              <a:t>a,b</a:t>
            </a:r>
            <a:r>
              <a:rPr lang="en-US" altLang="zh-CN" dirty="0"/>
              <a:t>) </a:t>
            </a:r>
            <a:r>
              <a:rPr lang="zh-CN" altLang="en-US" dirty="0" smtClean="0"/>
              <a:t>出现</a:t>
            </a:r>
            <a:r>
              <a:rPr lang="zh-CN" altLang="en-US" dirty="0"/>
              <a:t>同集合且同性则为异常。</a:t>
            </a:r>
          </a:p>
        </p:txBody>
      </p:sp>
      <p:sp>
        <p:nvSpPr>
          <p:cNvPr id="9" name="文本框 8"/>
          <p:cNvSpPr txBox="1"/>
          <p:nvPr/>
        </p:nvSpPr>
        <p:spPr>
          <a:xfrm>
            <a:off x="3322018" y="588708"/>
            <a:ext cx="2718563" cy="1200329"/>
          </a:xfrm>
          <a:prstGeom prst="rect">
            <a:avLst/>
          </a:prstGeom>
          <a:noFill/>
        </p:spPr>
        <p:txBody>
          <a:bodyPr wrap="square" rtlCol="0">
            <a:spAutoFit/>
          </a:bodyPr>
          <a:lstStyle/>
          <a:p>
            <a:r>
              <a:rPr lang="zh-CN" altLang="en-US" dirty="0"/>
              <a:t>初始化函数，首先初始化并查集，然后初始化</a:t>
            </a:r>
            <a:r>
              <a:rPr lang="en-US" altLang="zh-CN" dirty="0"/>
              <a:t>rank</a:t>
            </a:r>
            <a:r>
              <a:rPr lang="zh-CN" altLang="en-US" dirty="0"/>
              <a:t>，全部置</a:t>
            </a:r>
            <a:r>
              <a:rPr lang="en-US" altLang="zh-CN" dirty="0"/>
              <a:t>0</a:t>
            </a:r>
            <a:r>
              <a:rPr lang="zh-CN" altLang="en-US" dirty="0"/>
              <a:t>，表示自己与自己同性别。</a:t>
            </a:r>
          </a:p>
        </p:txBody>
      </p:sp>
    </p:spTree>
    <p:extLst>
      <p:ext uri="{BB962C8B-B14F-4D97-AF65-F5344CB8AC3E}">
        <p14:creationId xmlns:p14="http://schemas.microsoft.com/office/powerpoint/2010/main" val="30917969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141</Words>
  <Application>Microsoft Office PowerPoint</Application>
  <PresentationFormat>宽屏</PresentationFormat>
  <Paragraphs>6</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树的转换</vt:lpstr>
      <vt:lpstr>PowerPoint 演示文稿</vt:lpstr>
      <vt:lpstr>宗教信仰</vt:lpstr>
      <vt:lpstr>思路：用并查集解决，未连边时的最大信仰数为n，每联结一次，最大信仰数减1。连结点的时候注意要用一个连通分量的根连到另一个的根，因为本身关联关系应该是个无向图而用并查集的时候人为规定了方向，点连点或是点连根会导致指向混乱，根连根避免方向问题，因为根没有指向。 </vt:lpstr>
      <vt:lpstr>Bug’s Life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宗教信仰</dc:title>
  <dc:creator>林 永泽</dc:creator>
  <cp:lastModifiedBy>林 永泽</cp:lastModifiedBy>
  <cp:revision>2</cp:revision>
  <dcterms:created xsi:type="dcterms:W3CDTF">2019-04-04T17:32:31Z</dcterms:created>
  <dcterms:modified xsi:type="dcterms:W3CDTF">2019-04-04T17:55:33Z</dcterms:modified>
</cp:coreProperties>
</file>