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永泽" initials="林" lastIdx="1" clrIdx="0">
    <p:extLst>
      <p:ext uri="{19B8F6BF-5375-455C-9EA6-DF929625EA0E}">
        <p15:presenceInfo xmlns:p15="http://schemas.microsoft.com/office/powerpoint/2012/main" userId="f952608681f36c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9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6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1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5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1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B457-F7D5-48A0-8B2E-98DD86210C8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3AE3-DA7D-45E7-83C0-CA46049A9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8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Bad Hair </a:t>
            </a:r>
            <a:r>
              <a:rPr lang="en-US" altLang="zh-CN" b="1" dirty="0" smtClean="0"/>
              <a:t>Day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" y="1282184"/>
            <a:ext cx="8172450" cy="2333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0883" y="5115997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3541918"/>
            <a:ext cx="9086850" cy="3000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38835" y="2607747"/>
            <a:ext cx="4257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思路：从前</a:t>
            </a:r>
            <a:r>
              <a:rPr lang="zh-CN" altLang="en-US" b="1" dirty="0">
                <a:latin typeface="+mn-ea"/>
              </a:rPr>
              <a:t>往后栈，按顺序进入一个身高值，将栈中 小于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或等于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该身高的数据弹出，栈中剩下的元素</a:t>
            </a:r>
            <a:r>
              <a:rPr lang="zh-CN" altLang="en-US" b="1" dirty="0" smtClean="0">
                <a:latin typeface="+mn-ea"/>
              </a:rPr>
              <a:t>对应的牛都能</a:t>
            </a:r>
            <a:r>
              <a:rPr lang="zh-CN" altLang="en-US" b="1" dirty="0">
                <a:latin typeface="+mn-ea"/>
              </a:rPr>
              <a:t>看见该身高的牛。算出</a:t>
            </a:r>
            <a:r>
              <a:rPr lang="en-US" altLang="zh-CN" b="1" dirty="0" err="1">
                <a:latin typeface="+mn-ea"/>
              </a:rPr>
              <a:t>num</a:t>
            </a:r>
            <a:r>
              <a:rPr lang="zh-CN" altLang="en-US" b="1" dirty="0">
                <a:latin typeface="+mn-ea"/>
              </a:rPr>
              <a:t>后入栈该身高</a:t>
            </a:r>
          </a:p>
        </p:txBody>
      </p:sp>
    </p:spTree>
    <p:extLst>
      <p:ext uri="{BB962C8B-B14F-4D97-AF65-F5344CB8AC3E}">
        <p14:creationId xmlns:p14="http://schemas.microsoft.com/office/powerpoint/2010/main" val="311986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括号</a:t>
            </a:r>
            <a:r>
              <a:rPr lang="zh-CN" altLang="en-US" b="1" dirty="0" smtClean="0"/>
              <a:t>画家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938"/>
            <a:ext cx="83343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86" y="1214150"/>
            <a:ext cx="6819900" cy="436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53399" y="1447800"/>
            <a:ext cx="332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r>
              <a:rPr lang="zh-CN" altLang="en-US" dirty="0"/>
              <a:t>先找出给出字符串中的空括号序列，再不断向两端延伸，不断更新最长美观连续子序列的长度。</a:t>
            </a:r>
          </a:p>
        </p:txBody>
      </p:sp>
    </p:spTree>
    <p:extLst>
      <p:ext uri="{BB962C8B-B14F-4D97-AF65-F5344CB8AC3E}">
        <p14:creationId xmlns:p14="http://schemas.microsoft.com/office/powerpoint/2010/main" val="359570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Seek the Name, Seek the </a:t>
            </a:r>
            <a:r>
              <a:rPr lang="en-US" altLang="zh-CN" b="1" dirty="0" smtClean="0"/>
              <a:t>Fame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6200"/>
            <a:ext cx="6209871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95325"/>
            <a:ext cx="4876800" cy="268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3333750"/>
            <a:ext cx="7229475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29375" y="1368206"/>
            <a:ext cx="4838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题意是：</a:t>
            </a:r>
            <a:r>
              <a:rPr lang="zh-CN" altLang="en-US" dirty="0"/>
              <a:t>给定一个字符串</a:t>
            </a:r>
            <a:r>
              <a:rPr lang="en-US" altLang="zh-CN" dirty="0"/>
              <a:t>s</a:t>
            </a:r>
            <a:r>
              <a:rPr lang="zh-CN" altLang="en-US" dirty="0"/>
              <a:t>，有哪些长度的</a:t>
            </a:r>
            <a:r>
              <a:rPr lang="en-US" altLang="zh-CN" dirty="0"/>
              <a:t>s</a:t>
            </a:r>
            <a:r>
              <a:rPr lang="zh-CN" altLang="en-US" dirty="0"/>
              <a:t>的前缀，同时也是</a:t>
            </a:r>
            <a:r>
              <a:rPr lang="en-US" altLang="zh-CN" dirty="0"/>
              <a:t>s</a:t>
            </a:r>
            <a:r>
              <a:rPr lang="zh-CN" altLang="en-US" dirty="0"/>
              <a:t>的后缀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百</a:t>
            </a:r>
            <a:r>
              <a:rPr lang="zh-CN" altLang="en-US" dirty="0" smtClean="0"/>
              <a:t>度之后知道这题要用</a:t>
            </a:r>
            <a:r>
              <a:rPr lang="en-US" altLang="zh-CN" dirty="0" smtClean="0"/>
              <a:t>KMP</a:t>
            </a:r>
            <a:r>
              <a:rPr lang="zh-CN" altLang="en-US" dirty="0"/>
              <a:t>算法的</a:t>
            </a:r>
            <a:r>
              <a:rPr lang="en-US" altLang="zh-CN" dirty="0"/>
              <a:t>next[]</a:t>
            </a:r>
            <a:r>
              <a:rPr lang="zh-CN" altLang="en-US" dirty="0"/>
              <a:t>数组来解。首先对于输入的字符串</a:t>
            </a:r>
            <a:r>
              <a:rPr lang="en-US" altLang="zh-CN" dirty="0"/>
              <a:t>s</a:t>
            </a:r>
            <a:r>
              <a:rPr lang="zh-CN" altLang="en-US" dirty="0"/>
              <a:t>，计算其</a:t>
            </a:r>
            <a:r>
              <a:rPr lang="en-US" altLang="zh-CN" dirty="0"/>
              <a:t>next[]</a:t>
            </a:r>
            <a:r>
              <a:rPr lang="zh-CN" altLang="en-US" dirty="0"/>
              <a:t>数组。然后，根据</a:t>
            </a:r>
            <a:r>
              <a:rPr lang="en-US" altLang="zh-CN" dirty="0"/>
              <a:t>next[]</a:t>
            </a:r>
            <a:r>
              <a:rPr lang="zh-CN" altLang="en-US" dirty="0"/>
              <a:t>数组的值进行进一步的计算。</a:t>
            </a:r>
          </a:p>
        </p:txBody>
      </p:sp>
    </p:spTree>
    <p:extLst>
      <p:ext uri="{BB962C8B-B14F-4D97-AF65-F5344CB8AC3E}">
        <p14:creationId xmlns:p14="http://schemas.microsoft.com/office/powerpoint/2010/main" val="379037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165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Bad Hair Day</vt:lpstr>
      <vt:lpstr>括号画家</vt:lpstr>
      <vt:lpstr>PowerPoint 演示文稿</vt:lpstr>
      <vt:lpstr>Seek the Name, Seek the Fame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Hair Day</dc:title>
  <dc:creator>林 永泽</dc:creator>
  <cp:lastModifiedBy>林 永泽</cp:lastModifiedBy>
  <cp:revision>3</cp:revision>
  <dcterms:created xsi:type="dcterms:W3CDTF">2019-03-24T14:18:47Z</dcterms:created>
  <dcterms:modified xsi:type="dcterms:W3CDTF">2019-03-24T14:59:36Z</dcterms:modified>
</cp:coreProperties>
</file>