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7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3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5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2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7963-EE78-4FDE-91B9-0B9C40F65D6E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73D0-5C15-4EEC-ABFE-1EEC7D949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6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       有</a:t>
            </a:r>
            <a:r>
              <a:rPr lang="zh-CN" altLang="en-US" sz="2000" dirty="0"/>
              <a:t>两个字符串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substr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substr</a:t>
            </a:r>
            <a:r>
              <a:rPr lang="zh-CN" altLang="en-US" sz="2000" dirty="0"/>
              <a:t>的字符个数不超过</a:t>
            </a:r>
            <a:r>
              <a:rPr lang="en-US" altLang="zh-CN" sz="2000" dirty="0"/>
              <a:t>10^5</a:t>
            </a:r>
            <a:r>
              <a:rPr lang="zh-CN" altLang="en-US" sz="2000" dirty="0"/>
              <a:t>，只包含大小写字母和数字。（字符个数不包括字符串结尾处的’</a:t>
            </a:r>
            <a:r>
              <a:rPr lang="en-US" altLang="zh-CN" sz="2000" dirty="0"/>
              <a:t>\0’</a:t>
            </a:r>
            <a:r>
              <a:rPr lang="zh-CN" altLang="en-US" sz="2000" dirty="0"/>
              <a:t>。）将</a:t>
            </a:r>
            <a:r>
              <a:rPr lang="en-US" altLang="zh-CN" sz="2000" dirty="0" err="1"/>
              <a:t>substr</a:t>
            </a:r>
            <a:r>
              <a:rPr lang="zh-CN" altLang="en-US" sz="2000" dirty="0"/>
              <a:t>插入到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</a:t>
            </a:r>
            <a:r>
              <a:rPr lang="en-US" altLang="zh-CN" sz="2000" dirty="0"/>
              <a:t>ASCII</a:t>
            </a:r>
            <a:r>
              <a:rPr lang="zh-CN" altLang="en-US" sz="2000" dirty="0"/>
              <a:t>码最大的那个字符后面，若有多个最大则只考虑第一个。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27" y="1690688"/>
            <a:ext cx="4795138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最大子列和问题 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503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/>
              <a:t>     给定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个整数组成的序列</a:t>
            </a:r>
            <a:r>
              <a:rPr lang="en-US" altLang="zh-CN" sz="2000" dirty="0"/>
              <a:t>{ </a:t>
            </a:r>
            <a:r>
              <a:rPr lang="en-US" altLang="zh-CN" sz="2000" i="1" dirty="0"/>
              <a:t>N</a:t>
            </a:r>
            <a:r>
              <a:rPr lang="en-US" altLang="zh-CN" sz="2000" dirty="0"/>
              <a:t>​1​​, </a:t>
            </a:r>
            <a:r>
              <a:rPr lang="en-US" altLang="zh-CN" sz="2000" i="1" dirty="0"/>
              <a:t>N</a:t>
            </a:r>
            <a:r>
              <a:rPr lang="en-US" altLang="zh-CN" sz="2000" dirty="0"/>
              <a:t>​2​​, ..., </a:t>
            </a:r>
            <a:r>
              <a:rPr lang="en-US" altLang="zh-CN" sz="2000" i="1" dirty="0"/>
              <a:t>N</a:t>
            </a:r>
            <a:r>
              <a:rPr lang="en-US" altLang="zh-CN" sz="2000" dirty="0"/>
              <a:t>​</a:t>
            </a:r>
            <a:r>
              <a:rPr lang="en-US" altLang="zh-CN" sz="2000" i="1" dirty="0"/>
              <a:t>K</a:t>
            </a:r>
            <a:r>
              <a:rPr lang="en-US" altLang="zh-CN" sz="2000" dirty="0"/>
              <a:t>​​ }</a:t>
            </a:r>
            <a:r>
              <a:rPr lang="zh-CN" altLang="en-US" sz="2000" dirty="0"/>
              <a:t>，“连续子列”被定义为</a:t>
            </a:r>
            <a:r>
              <a:rPr lang="en-US" altLang="zh-CN" sz="2000" dirty="0"/>
              <a:t>{ </a:t>
            </a:r>
            <a:r>
              <a:rPr lang="en-US" altLang="zh-CN" sz="2000" i="1" dirty="0"/>
              <a:t>N</a:t>
            </a:r>
            <a:r>
              <a:rPr lang="en-US" altLang="zh-CN" sz="2000" dirty="0"/>
              <a:t>​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​​, </a:t>
            </a:r>
            <a:r>
              <a:rPr lang="en-US" altLang="zh-CN" sz="2000" i="1" dirty="0"/>
              <a:t>N</a:t>
            </a:r>
            <a:r>
              <a:rPr lang="en-US" altLang="zh-CN" sz="2000" dirty="0"/>
              <a:t>​</a:t>
            </a:r>
            <a:r>
              <a:rPr lang="en-US" altLang="zh-CN" sz="2000" i="1" dirty="0"/>
              <a:t>i</a:t>
            </a:r>
            <a:r>
              <a:rPr lang="en-US" altLang="zh-CN" sz="2000" dirty="0"/>
              <a:t>+1​​, ..., </a:t>
            </a:r>
            <a:r>
              <a:rPr lang="en-US" altLang="zh-CN" sz="2000" i="1" dirty="0"/>
              <a:t>N</a:t>
            </a:r>
            <a:r>
              <a:rPr lang="en-US" altLang="zh-CN" sz="2000" dirty="0"/>
              <a:t>​</a:t>
            </a:r>
            <a:r>
              <a:rPr lang="en-US" altLang="zh-CN" sz="2000" i="1" dirty="0"/>
              <a:t>j</a:t>
            </a:r>
            <a:r>
              <a:rPr lang="en-US" altLang="zh-CN" sz="2000" dirty="0"/>
              <a:t>​​ }</a:t>
            </a:r>
            <a:r>
              <a:rPr lang="zh-CN" altLang="en-US" sz="2000" dirty="0"/>
              <a:t>，其中 </a:t>
            </a:r>
            <a:r>
              <a:rPr lang="en-US" altLang="zh-CN" sz="2000" dirty="0"/>
              <a:t>1</a:t>
            </a:r>
            <a:r>
              <a:rPr lang="zh-CN" altLang="en-US" sz="2000" dirty="0"/>
              <a:t>≤</a:t>
            </a:r>
            <a:r>
              <a:rPr lang="en-US" altLang="zh-CN" sz="2000" i="1" dirty="0" err="1"/>
              <a:t>i</a:t>
            </a:r>
            <a:r>
              <a:rPr lang="en-US" altLang="zh-CN" sz="2000" dirty="0" err="1"/>
              <a:t>≤</a:t>
            </a:r>
            <a:r>
              <a:rPr lang="en-US" altLang="zh-CN" sz="2000" i="1" dirty="0" err="1"/>
              <a:t>j</a:t>
            </a:r>
            <a:r>
              <a:rPr lang="en-US" altLang="zh-CN" sz="2000" dirty="0" err="1"/>
              <a:t>≤</a:t>
            </a:r>
            <a:r>
              <a:rPr lang="en-US" altLang="zh-CN" sz="2000" i="1" dirty="0" err="1"/>
              <a:t>K</a:t>
            </a:r>
            <a:r>
              <a:rPr lang="zh-CN" altLang="en-US" sz="2000" dirty="0"/>
              <a:t>。“最大子列和”则被定义为所有连续子列元素的和中最大者。例如给定序列</a:t>
            </a:r>
            <a:r>
              <a:rPr lang="en-US" altLang="zh-CN" sz="2000" dirty="0"/>
              <a:t>{ -2, 11, -4, 13, -5, -2 }</a:t>
            </a:r>
            <a:r>
              <a:rPr lang="zh-CN" altLang="en-US" sz="2000" dirty="0"/>
              <a:t>，其连续子列</a:t>
            </a:r>
            <a:r>
              <a:rPr lang="en-US" altLang="zh-CN" sz="2000" dirty="0"/>
              <a:t>{ 11, -4, 13 }</a:t>
            </a:r>
            <a:r>
              <a:rPr lang="zh-CN" altLang="en-US" sz="2000" dirty="0"/>
              <a:t>有最大的和</a:t>
            </a:r>
            <a:r>
              <a:rPr lang="en-US" altLang="zh-CN" sz="2000" dirty="0"/>
              <a:t>20</a:t>
            </a:r>
            <a:r>
              <a:rPr lang="zh-CN" altLang="en-US" sz="2000" dirty="0"/>
              <a:t>。</a:t>
            </a:r>
            <a:endParaRPr lang="zh-CN" altLang="en-US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711" y="1131431"/>
            <a:ext cx="4419739" cy="43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一元多项式的乘法与加法运算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62151" cy="3985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688" t="3327" r="1"/>
          <a:stretch/>
        </p:blipFill>
        <p:spPr>
          <a:xfrm>
            <a:off x="6500351" y="1690688"/>
            <a:ext cx="4188050" cy="36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一元多项式求导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4808637" cy="3612193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503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zh-CN" altLang="en-US" sz="2000" b="1" dirty="0">
                <a:solidFill>
                  <a:srgbClr val="333333"/>
                </a:solidFill>
                <a:latin typeface="Droid Sans"/>
              </a:rPr>
              <a:t>输入格式：</a:t>
            </a:r>
            <a:r>
              <a:rPr lang="zh-CN" altLang="en-US" sz="2000" dirty="0">
                <a:solidFill>
                  <a:srgbClr val="333333"/>
                </a:solidFill>
                <a:latin typeface="Droid Sans"/>
              </a:rPr>
              <a:t>以指数递降方式输入多项式非零项系数和指数（绝对值均为不超过</a:t>
            </a:r>
            <a:r>
              <a:rPr lang="en-US" altLang="zh-CN" sz="2000" dirty="0">
                <a:solidFill>
                  <a:srgbClr val="333333"/>
                </a:solidFill>
                <a:latin typeface="Droid Sans"/>
              </a:rPr>
              <a:t>1000</a:t>
            </a:r>
            <a:r>
              <a:rPr lang="zh-CN" altLang="en-US" sz="2000" dirty="0">
                <a:solidFill>
                  <a:srgbClr val="333333"/>
                </a:solidFill>
                <a:latin typeface="Droid Sans"/>
              </a:rPr>
              <a:t>的整数）。数字间以空格分隔。</a:t>
            </a:r>
          </a:p>
          <a:p>
            <a:pPr fontAlgn="base"/>
            <a:r>
              <a:rPr lang="zh-CN" altLang="en-US" sz="2000" b="1" dirty="0">
                <a:solidFill>
                  <a:srgbClr val="333333"/>
                </a:solidFill>
                <a:latin typeface="Droid Sans"/>
              </a:rPr>
              <a:t>输出格式：</a:t>
            </a:r>
            <a:r>
              <a:rPr lang="zh-CN" altLang="en-US" sz="2000" dirty="0">
                <a:solidFill>
                  <a:srgbClr val="333333"/>
                </a:solidFill>
                <a:latin typeface="Droid Sans"/>
              </a:rPr>
              <a:t>以与输入相同的格式输出导数多项式非零项的系数和指数。数字间以空格分隔，但结尾不能有多余空格。</a:t>
            </a:r>
            <a:endParaRPr lang="zh-CN" altLang="en-US" sz="2000" dirty="0">
              <a:solidFill>
                <a:srgbClr val="333333"/>
              </a:solidFill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86168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dirty="0" smtClean="0"/>
              <a:t>约</a:t>
            </a:r>
            <a:r>
              <a:rPr lang="zh-CN" altLang="en-US" dirty="0"/>
              <a:t>瑟夫问题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    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只猴子，按顺时针方向围成一圈选大王（编号从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），从第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号开始报数，一直数到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，数到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的猴子退出圈外，剩下的猴子再接着从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开始报数。就这样，直到圈内只剩下一只猴子时，这个猴子就是猴王，编程求输入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后，输出最后猴王的编号。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418"/>
          <a:stretch/>
        </p:blipFill>
        <p:spPr>
          <a:xfrm>
            <a:off x="6581776" y="271020"/>
            <a:ext cx="3429000" cy="63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2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238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Droid Sans</vt:lpstr>
      <vt:lpstr>等线</vt:lpstr>
      <vt:lpstr>等线 Light</vt:lpstr>
      <vt:lpstr>Arial</vt:lpstr>
      <vt:lpstr>Office 主题​​</vt:lpstr>
      <vt:lpstr>字符串插入</vt:lpstr>
      <vt:lpstr>最大子列和问题 </vt:lpstr>
      <vt:lpstr>一元多项式的乘法与加法运算</vt:lpstr>
      <vt:lpstr>一元多项式求导 </vt:lpstr>
      <vt:lpstr> 约瑟夫问题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约瑟夫问题 </dc:title>
  <dc:creator>林 永泽</dc:creator>
  <cp:lastModifiedBy>林 永泽</cp:lastModifiedBy>
  <cp:revision>4</cp:revision>
  <dcterms:created xsi:type="dcterms:W3CDTF">2019-03-09T15:30:20Z</dcterms:created>
  <dcterms:modified xsi:type="dcterms:W3CDTF">2019-03-09T16:53:31Z</dcterms:modified>
</cp:coreProperties>
</file>