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4ADA-1EBE-4757-8E2D-3D01CE6291A9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0BC2-560A-4AF7-8046-1E09D0F4F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43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4ADA-1EBE-4757-8E2D-3D01CE6291A9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0BC2-560A-4AF7-8046-1E09D0F4F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46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4ADA-1EBE-4757-8E2D-3D01CE6291A9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0BC2-560A-4AF7-8046-1E09D0F4F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83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4ADA-1EBE-4757-8E2D-3D01CE6291A9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0BC2-560A-4AF7-8046-1E09D0F4F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673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4ADA-1EBE-4757-8E2D-3D01CE6291A9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0BC2-560A-4AF7-8046-1E09D0F4F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593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4ADA-1EBE-4757-8E2D-3D01CE6291A9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0BC2-560A-4AF7-8046-1E09D0F4F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361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4ADA-1EBE-4757-8E2D-3D01CE6291A9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0BC2-560A-4AF7-8046-1E09D0F4F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92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4ADA-1EBE-4757-8E2D-3D01CE6291A9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0BC2-560A-4AF7-8046-1E09D0F4F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133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4ADA-1EBE-4757-8E2D-3D01CE6291A9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0BC2-560A-4AF7-8046-1E09D0F4F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42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4ADA-1EBE-4757-8E2D-3D01CE6291A9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0BC2-560A-4AF7-8046-1E09D0F4F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161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4ADA-1EBE-4757-8E2D-3D01CE6291A9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0BC2-560A-4AF7-8046-1E09D0F4F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06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14ADA-1EBE-4757-8E2D-3D01CE6291A9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F0BC2-560A-4AF7-8046-1E09D0F4F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62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38" y="739342"/>
            <a:ext cx="7252854" cy="384455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22665" y="497167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0" i="0" dirty="0" smtClean="0">
                <a:solidFill>
                  <a:srgbClr val="4F4F4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题意：给定长度为</a:t>
            </a:r>
            <a:r>
              <a:rPr lang="en-US" altLang="zh-CN" b="0" i="0" dirty="0" smtClean="0">
                <a:solidFill>
                  <a:srgbClr val="4F4F4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60</a:t>
            </a:r>
            <a:r>
              <a:rPr lang="zh-CN" altLang="en-US" b="0" i="0" dirty="0" smtClean="0">
                <a:solidFill>
                  <a:srgbClr val="4F4F4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b="0" i="0" dirty="0" smtClean="0">
                <a:solidFill>
                  <a:srgbClr val="4F4F4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</a:t>
            </a:r>
            <a:r>
              <a:rPr lang="zh-CN" altLang="en-US" b="0" i="0" dirty="0" smtClean="0">
                <a:solidFill>
                  <a:srgbClr val="4F4F4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个字符串，找它的最长公共子串，如果长度相同，输出字典序小的，如果找到的公共子串小于</a:t>
            </a:r>
            <a:r>
              <a:rPr lang="en-US" altLang="zh-CN" b="0" i="0" dirty="0" smtClean="0">
                <a:solidFill>
                  <a:srgbClr val="4F4F4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3 </a:t>
            </a:r>
            <a:r>
              <a:rPr lang="zh-CN" altLang="en-US" b="0" i="0" dirty="0" smtClean="0">
                <a:solidFill>
                  <a:srgbClr val="4F4F4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，就输出 一串不认识的字母，否则就输出找到的那一串同样不认识的字母。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1090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04" y="683493"/>
            <a:ext cx="4232436" cy="500610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638" y="548340"/>
            <a:ext cx="4804490" cy="31524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t="7534"/>
          <a:stretch/>
        </p:blipFill>
        <p:spPr>
          <a:xfrm>
            <a:off x="8128001" y="1376218"/>
            <a:ext cx="4331237" cy="224443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520340" y="409502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枚举相同序列的长度以第一个</a:t>
            </a:r>
            <a:r>
              <a:rPr lang="en-US" altLang="zh-CN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DNA</a:t>
            </a:r>
            <a:r>
              <a:rPr lang="zh-CN" altLang="en-US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为模板向其他串中找。其中有个技巧性的地方就是</a:t>
            </a:r>
            <a:r>
              <a:rPr lang="en-US" altLang="zh-CN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strstr</a:t>
            </a:r>
            <a:r>
              <a:rPr lang="zh-CN" altLang="en-US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（）函数的使用，</a:t>
            </a:r>
            <a:r>
              <a:rPr lang="en-US" altLang="zh-CN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strstr(</a:t>
            </a:r>
            <a:r>
              <a:rPr lang="en-US" altLang="zh-CN" dirty="0" err="1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a,b</a:t>
            </a:r>
            <a:r>
              <a:rPr lang="en-US" altLang="zh-CN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函数为在</a:t>
            </a:r>
            <a:r>
              <a:rPr lang="en-US" altLang="zh-CN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中找</a:t>
            </a:r>
            <a:r>
              <a:rPr lang="en-US" altLang="zh-CN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lang="zh-CN" altLang="en-US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，如果可以找到</a:t>
            </a:r>
            <a:r>
              <a:rPr lang="en-US" altLang="zh-CN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lang="zh-CN" altLang="en-US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那么会返回最初始找到</a:t>
            </a:r>
            <a:r>
              <a:rPr lang="en-US" altLang="zh-CN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lang="zh-CN" altLang="en-US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时的位置的地址，若找不到</a:t>
            </a:r>
            <a:r>
              <a:rPr lang="en-US" altLang="zh-CN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lang="zh-CN" altLang="en-US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则返回</a:t>
            </a:r>
            <a:r>
              <a:rPr lang="en-US" altLang="zh-CN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  <a:r>
              <a:rPr lang="zh-CN" altLang="en-US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97112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541" y="560676"/>
            <a:ext cx="6869804" cy="38752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66618" y="465758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题意：有</a:t>
            </a:r>
            <a:r>
              <a:rPr lang="en-US" altLang="zh-CN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lang="zh-CN" altLang="en-US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只猫，三种关于花生的命令 </a:t>
            </a:r>
            <a:r>
              <a:rPr lang="en-US" altLang="zh-CN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得花生，吃花生，交换花生</a:t>
            </a:r>
            <a:r>
              <a:rPr lang="en-US" altLang="zh-CN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，给出一套命令，重复</a:t>
            </a:r>
            <a:r>
              <a:rPr lang="en-US" altLang="zh-CN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lang="zh-CN" altLang="en-US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次，问最后每</a:t>
            </a:r>
            <a:r>
              <a:rPr lang="zh-CN" altLang="en-US" dirty="0" smtClean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只猫得到</a:t>
            </a:r>
            <a:r>
              <a:rPr lang="zh-CN" altLang="en-US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多少花生。</a:t>
            </a:r>
            <a:endParaRPr lang="zh-CN" altLang="en-US" dirty="0">
              <a:solidFill>
                <a:srgbClr val="4F4F4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6618" y="5802557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思路：矩阵快速幂构造加矩阵乘法</a:t>
            </a:r>
            <a:r>
              <a:rPr lang="zh-CN" altLang="en-US" dirty="0" smtClean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优化</a:t>
            </a:r>
            <a:endParaRPr lang="zh-CN" altLang="en-US" dirty="0">
              <a:solidFill>
                <a:srgbClr val="4F4F4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559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036" y="1935038"/>
            <a:ext cx="4922947" cy="2156647"/>
          </a:xfrm>
          <a:prstGeom prst="rect">
            <a:avLst/>
          </a:prstGeom>
        </p:spPr>
      </p:pic>
      <p:pic>
        <p:nvPicPr>
          <p:cNvPr id="1026" name="Picture 2" descr="https://images2015.cnblogs.com/blog/1149206/201706/1149206-20170603085219993-76816704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85" y="1766021"/>
            <a:ext cx="5724525" cy="401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661081" y="1027608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矩阵乘法</a:t>
            </a:r>
            <a:endParaRPr lang="zh-CN" altLang="en-US" sz="2800" dirty="0">
              <a:solidFill>
                <a:srgbClr val="4F4F4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15036" y="1027608"/>
            <a:ext cx="20537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整数快速幂</a:t>
            </a:r>
            <a:endParaRPr lang="zh-CN" altLang="en-US" sz="2800" dirty="0">
              <a:solidFill>
                <a:srgbClr val="4F4F4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8853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09" y="478910"/>
            <a:ext cx="3414056" cy="333022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09" y="4129258"/>
            <a:ext cx="3010161" cy="185944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0512" y="305404"/>
            <a:ext cx="3497883" cy="47324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6235" y="5058979"/>
            <a:ext cx="3406435" cy="1623201"/>
          </a:xfrm>
          <a:prstGeom prst="rect">
            <a:avLst/>
          </a:prstGeom>
        </p:spPr>
      </p:pic>
      <p:pic>
        <p:nvPicPr>
          <p:cNvPr id="2050" name="Picture 2" descr="è¿éåå¾çæè¿°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911"/>
          <a:stretch/>
        </p:blipFill>
        <p:spPr bwMode="auto">
          <a:xfrm>
            <a:off x="7393709" y="1192684"/>
            <a:ext cx="3551382" cy="345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63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93</Words>
  <Application>Microsoft Office PowerPoint</Application>
  <PresentationFormat>宽屏</PresentationFormat>
  <Paragraphs>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Microsoft YaHei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 永泽</dc:creator>
  <cp:lastModifiedBy>林 永泽</cp:lastModifiedBy>
  <cp:revision>3</cp:revision>
  <dcterms:created xsi:type="dcterms:W3CDTF">2019-05-19T12:07:01Z</dcterms:created>
  <dcterms:modified xsi:type="dcterms:W3CDTF">2019-05-19T13:53:03Z</dcterms:modified>
</cp:coreProperties>
</file>