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577AC-19C5-4863-93DE-CC3BDA67911B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927AC-F587-410E-8CBA-F42E1C8FE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54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927AC-F587-410E-8CBA-F42E1C8FE18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729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00D3-E08B-4AAC-BDF0-0B5730159941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CABB-A3B4-4EC7-A68F-E67280A3E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63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00D3-E08B-4AAC-BDF0-0B5730159941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CABB-A3B4-4EC7-A68F-E67280A3E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7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00D3-E08B-4AAC-BDF0-0B5730159941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CABB-A3B4-4EC7-A68F-E67280A3E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17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00D3-E08B-4AAC-BDF0-0B5730159941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CABB-A3B4-4EC7-A68F-E67280A3E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40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00D3-E08B-4AAC-BDF0-0B5730159941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CABB-A3B4-4EC7-A68F-E67280A3E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04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00D3-E08B-4AAC-BDF0-0B5730159941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CABB-A3B4-4EC7-A68F-E67280A3E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16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00D3-E08B-4AAC-BDF0-0B5730159941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CABB-A3B4-4EC7-A68F-E67280A3E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2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00D3-E08B-4AAC-BDF0-0B5730159941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CABB-A3B4-4EC7-A68F-E67280A3E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00D3-E08B-4AAC-BDF0-0B5730159941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CABB-A3B4-4EC7-A68F-E67280A3E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08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00D3-E08B-4AAC-BDF0-0B5730159941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CABB-A3B4-4EC7-A68F-E67280A3E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40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00D3-E08B-4AAC-BDF0-0B5730159941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CABB-A3B4-4EC7-A68F-E67280A3E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53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500D3-E08B-4AAC-BDF0-0B5730159941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3CABB-A3B4-4EC7-A68F-E67280A3E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8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40407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输入顺序文件：按照记录进入系统的顺序存储记录。结构相当于一个磁盘中未排序的线性表。不支持高效检索。</a:t>
            </a:r>
            <a:endParaRPr lang="en-US" altLang="zh-CN" dirty="0" smtClean="0"/>
          </a:p>
          <a:p>
            <a:r>
              <a:rPr lang="zh-CN" altLang="en-US" dirty="0"/>
              <a:t>主</a:t>
            </a:r>
            <a:r>
              <a:rPr lang="zh-CN" altLang="en-US" dirty="0" smtClean="0"/>
              <a:t>码</a:t>
            </a:r>
            <a:r>
              <a:rPr lang="en-US" altLang="zh-CN" dirty="0" smtClean="0"/>
              <a:t>(primary key)</a:t>
            </a:r>
            <a:r>
              <a:rPr lang="zh-CN" altLang="en-US" dirty="0" smtClean="0"/>
              <a:t>：数据库中每条记录的唯一标识。</a:t>
            </a:r>
            <a:endParaRPr lang="en-US" altLang="zh-CN" dirty="0" smtClean="0"/>
          </a:p>
          <a:p>
            <a:r>
              <a:rPr lang="zh-CN" altLang="en-US" dirty="0"/>
              <a:t>辅</a:t>
            </a:r>
            <a:r>
              <a:rPr lang="zh-CN" altLang="en-US" dirty="0" smtClean="0"/>
              <a:t>码</a:t>
            </a:r>
            <a:r>
              <a:rPr lang="en-US" altLang="zh-CN" dirty="0" smtClean="0"/>
              <a:t>(secondary key)</a:t>
            </a:r>
            <a:r>
              <a:rPr lang="zh-CN" altLang="en-US" dirty="0" smtClean="0"/>
              <a:t>：数据库中可以出现重复值的码。</a:t>
            </a:r>
            <a:endParaRPr lang="en-US" altLang="zh-CN" dirty="0" smtClean="0"/>
          </a:p>
          <a:p>
            <a:r>
              <a:rPr lang="zh-CN" altLang="en-US" dirty="0" smtClean="0"/>
              <a:t>稠密索引：数据库文件中的记录不按关键码的顺序排序时，需要对每个记录建立一个索引项。</a:t>
            </a:r>
            <a:endParaRPr lang="en-US" altLang="zh-CN" dirty="0" smtClean="0"/>
          </a:p>
          <a:p>
            <a:r>
              <a:rPr lang="zh-CN" altLang="en-US" dirty="0" smtClean="0"/>
              <a:t>稀疏索引：记录再磁盘中按关键码的顺序存放，则可以把记录分成多块，对一组记录建立一个索引。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99853" y="628073"/>
            <a:ext cx="40824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   </a:t>
            </a:r>
            <a:r>
              <a:rPr lang="zh-CN" altLang="en-US" sz="2000" dirty="0" smtClean="0"/>
              <a:t>索引相当于图书馆的卡片目录，有了索引后就不需要再整个文件中搜索某一个特定值，只要通过索引确定该值位置，直接访问数据库的记录。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378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优点：为访问边长数据库记录提供了一种简单有效的方式。线性索引可以随机访问（二分法）和高效处理。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缺点：如果存在大量数据库记录，可能会因为索引文件太大无法存储到内存中</a:t>
            </a:r>
            <a:r>
              <a:rPr lang="zh-CN" altLang="en-US" dirty="0" smtClean="0"/>
              <a:t>（可以用多级索引来解决）</a:t>
            </a:r>
            <a:r>
              <a:rPr lang="zh-CN" altLang="en-US" dirty="0"/>
              <a:t>；</a:t>
            </a:r>
            <a:r>
              <a:rPr lang="zh-CN" altLang="en-US" dirty="0" smtClean="0"/>
              <a:t>一旦数据库中插入或删除记录，就必须更新线性索引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56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3947"/>
            <a:ext cx="10515600" cy="1503362"/>
          </a:xfrm>
        </p:spPr>
        <p:txBody>
          <a:bodyPr/>
          <a:lstStyle/>
          <a:p>
            <a:r>
              <a:rPr lang="zh-CN" altLang="en-US" dirty="0" smtClean="0"/>
              <a:t>在文件创建、初始装入记录时生成，一旦生成就固定下来，在系统运行过程中索引结构并不改变，只有当文件再组织时才允许改变索引结构。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29989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倒排索引</a:t>
            </a:r>
            <a:endParaRPr lang="en-US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8200" y="4186675"/>
            <a:ext cx="10515600" cy="150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基于属性的倒排：检索结构中某个或若干个属性满足一定条件的特点倒排。</a:t>
            </a:r>
            <a:endParaRPr lang="en-US" altLang="zh-CN" dirty="0" smtClean="0"/>
          </a:p>
          <a:p>
            <a:r>
              <a:rPr lang="zh-CN" altLang="en-US" dirty="0" smtClean="0"/>
              <a:t>对正文文件的倒排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34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倒排索引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-1081" t="22873" r="2897"/>
          <a:stretch/>
        </p:blipFill>
        <p:spPr>
          <a:xfrm>
            <a:off x="7715681" y="0"/>
            <a:ext cx="4476319" cy="21698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23933"/>
          <a:stretch/>
        </p:blipFill>
        <p:spPr>
          <a:xfrm>
            <a:off x="183936" y="1376219"/>
            <a:ext cx="2566090" cy="19950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343" y="1376219"/>
            <a:ext cx="4063639" cy="43015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r="22177"/>
          <a:stretch/>
        </p:blipFill>
        <p:spPr>
          <a:xfrm>
            <a:off x="6954982" y="2701782"/>
            <a:ext cx="4285673" cy="345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29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299</Words>
  <Application>Microsoft Office PowerPoint</Application>
  <PresentationFormat>宽屏</PresentationFormat>
  <Paragraphs>18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索引</vt:lpstr>
      <vt:lpstr>线性索引</vt:lpstr>
      <vt:lpstr>静态索引</vt:lpstr>
      <vt:lpstr>倒排索引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索引</dc:title>
  <dc:creator>林 永泽</dc:creator>
  <cp:lastModifiedBy>林 永泽</cp:lastModifiedBy>
  <cp:revision>5</cp:revision>
  <dcterms:created xsi:type="dcterms:W3CDTF">2019-04-27T10:13:44Z</dcterms:created>
  <dcterms:modified xsi:type="dcterms:W3CDTF">2019-04-27T10:54:06Z</dcterms:modified>
</cp:coreProperties>
</file>