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0AB-B850-4B73-8AA3-7E115DEA907B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6395-66A2-4676-AC3B-A865A44B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4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0AB-B850-4B73-8AA3-7E115DEA907B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6395-66A2-4676-AC3B-A865A44B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1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0AB-B850-4B73-8AA3-7E115DEA907B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6395-66A2-4676-AC3B-A865A44B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8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0AB-B850-4B73-8AA3-7E115DEA907B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6395-66A2-4676-AC3B-A865A44B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6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0AB-B850-4B73-8AA3-7E115DEA907B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6395-66A2-4676-AC3B-A865A44B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0AB-B850-4B73-8AA3-7E115DEA907B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6395-66A2-4676-AC3B-A865A44B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21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0AB-B850-4B73-8AA3-7E115DEA907B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6395-66A2-4676-AC3B-A865A44B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6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0AB-B850-4B73-8AA3-7E115DEA907B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6395-66A2-4676-AC3B-A865A44B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3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0AB-B850-4B73-8AA3-7E115DEA907B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6395-66A2-4676-AC3B-A865A44B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4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0AB-B850-4B73-8AA3-7E115DEA907B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6395-66A2-4676-AC3B-A865A44B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5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0AB-B850-4B73-8AA3-7E115DEA907B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6395-66A2-4676-AC3B-A865A44B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1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D0AB-B850-4B73-8AA3-7E115DEA907B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6395-66A2-4676-AC3B-A865A44B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9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8"/>
          <a:stretch/>
        </p:blipFill>
        <p:spPr>
          <a:xfrm>
            <a:off x="3415928" y="827608"/>
            <a:ext cx="5120000" cy="48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0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永泽</dc:creator>
  <cp:lastModifiedBy>林 永泽</cp:lastModifiedBy>
  <cp:revision>1</cp:revision>
  <dcterms:created xsi:type="dcterms:W3CDTF">2019-02-07T14:24:44Z</dcterms:created>
  <dcterms:modified xsi:type="dcterms:W3CDTF">2019-02-07T14:25:43Z</dcterms:modified>
</cp:coreProperties>
</file>