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58" r:id="rId4"/>
    <p:sldId id="259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4C4F5-4663-48DD-AD96-747302495647}" type="datetimeFigureOut">
              <a:rPr lang="zh-CN" altLang="en-US" smtClean="0"/>
              <a:t>2019/5/10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A51E8-96DC-46DF-ABC5-EF8544AADA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0667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4C4F5-4663-48DD-AD96-747302495647}" type="datetimeFigureOut">
              <a:rPr lang="zh-CN" altLang="en-US" smtClean="0"/>
              <a:t>2019/5/10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A51E8-96DC-46DF-ABC5-EF8544AADA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9638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4C4F5-4663-48DD-AD96-747302495647}" type="datetimeFigureOut">
              <a:rPr lang="zh-CN" altLang="en-US" smtClean="0"/>
              <a:t>2019/5/10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A51E8-96DC-46DF-ABC5-EF8544AADA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4853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4C4F5-4663-48DD-AD96-747302495647}" type="datetimeFigureOut">
              <a:rPr lang="zh-CN" altLang="en-US" smtClean="0"/>
              <a:t>2019/5/10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A51E8-96DC-46DF-ABC5-EF8544AADA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6309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4C4F5-4663-48DD-AD96-747302495647}" type="datetimeFigureOut">
              <a:rPr lang="zh-CN" altLang="en-US" smtClean="0"/>
              <a:t>2019/5/10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A51E8-96DC-46DF-ABC5-EF8544AADA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6052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4C4F5-4663-48DD-AD96-747302495647}" type="datetimeFigureOut">
              <a:rPr lang="zh-CN" altLang="en-US" smtClean="0"/>
              <a:t>2019/5/10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A51E8-96DC-46DF-ABC5-EF8544AADA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2553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4C4F5-4663-48DD-AD96-747302495647}" type="datetimeFigureOut">
              <a:rPr lang="zh-CN" altLang="en-US" smtClean="0"/>
              <a:t>2019/5/10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A51E8-96DC-46DF-ABC5-EF8544AADA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7291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4C4F5-4663-48DD-AD96-747302495647}" type="datetimeFigureOut">
              <a:rPr lang="zh-CN" altLang="en-US" smtClean="0"/>
              <a:t>2019/5/10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A51E8-96DC-46DF-ABC5-EF8544AADA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7135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4C4F5-4663-48DD-AD96-747302495647}" type="datetimeFigureOut">
              <a:rPr lang="zh-CN" altLang="en-US" smtClean="0"/>
              <a:t>2019/5/10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A51E8-96DC-46DF-ABC5-EF8544AADA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5723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4C4F5-4663-48DD-AD96-747302495647}" type="datetimeFigureOut">
              <a:rPr lang="zh-CN" altLang="en-US" smtClean="0"/>
              <a:t>2019/5/10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A51E8-96DC-46DF-ABC5-EF8544AADA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3856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4C4F5-4663-48DD-AD96-747302495647}" type="datetimeFigureOut">
              <a:rPr lang="zh-CN" altLang="en-US" smtClean="0"/>
              <a:t>2019/5/10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A51E8-96DC-46DF-ABC5-EF8544AADA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2470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14C4F5-4663-48DD-AD96-747302495647}" type="datetimeFigureOut">
              <a:rPr lang="zh-CN" altLang="en-US" smtClean="0"/>
              <a:t>2019/5/10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DA51E8-96DC-46DF-ABC5-EF8544AADA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3121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B </a:t>
            </a:r>
            <a:r>
              <a:rPr lang="zh-CN" altLang="en-US" b="1" dirty="0" smtClean="0"/>
              <a:t>树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根节点至少有两个子节点</a:t>
            </a:r>
          </a:p>
          <a:p>
            <a:r>
              <a:rPr lang="zh-CN" altLang="en-US" dirty="0"/>
              <a:t>每个节点有</a:t>
            </a:r>
            <a:r>
              <a:rPr lang="en-US" altLang="zh-CN" dirty="0"/>
              <a:t>M-1</a:t>
            </a:r>
            <a:r>
              <a:rPr lang="zh-CN" altLang="en-US" dirty="0"/>
              <a:t>个</a:t>
            </a:r>
            <a:r>
              <a:rPr lang="en-US" altLang="zh-CN" dirty="0"/>
              <a:t>key</a:t>
            </a:r>
            <a:r>
              <a:rPr lang="zh-CN" altLang="en-US" dirty="0"/>
              <a:t>，并且以升序排列</a:t>
            </a:r>
          </a:p>
          <a:p>
            <a:r>
              <a:rPr lang="zh-CN" altLang="en-US" dirty="0"/>
              <a:t>位于</a:t>
            </a:r>
            <a:r>
              <a:rPr lang="en-US" altLang="zh-CN" dirty="0"/>
              <a:t>M-1</a:t>
            </a:r>
            <a:r>
              <a:rPr lang="zh-CN" altLang="en-US" dirty="0"/>
              <a:t>和</a:t>
            </a:r>
            <a:r>
              <a:rPr lang="en-US" altLang="zh-CN" dirty="0"/>
              <a:t>M key</a:t>
            </a:r>
            <a:r>
              <a:rPr lang="zh-CN" altLang="en-US" dirty="0"/>
              <a:t>的子节点的值位于</a:t>
            </a:r>
            <a:r>
              <a:rPr lang="en-US" altLang="zh-CN" dirty="0"/>
              <a:t>M-1 </a:t>
            </a:r>
            <a:r>
              <a:rPr lang="zh-CN" altLang="en-US" dirty="0"/>
              <a:t>和</a:t>
            </a:r>
            <a:r>
              <a:rPr lang="en-US" altLang="zh-CN" dirty="0"/>
              <a:t>M key</a:t>
            </a:r>
            <a:r>
              <a:rPr lang="zh-CN" altLang="en-US" dirty="0"/>
              <a:t>对应的</a:t>
            </a:r>
            <a:r>
              <a:rPr lang="en-US" altLang="zh-CN" dirty="0"/>
              <a:t>Value</a:t>
            </a:r>
            <a:r>
              <a:rPr lang="zh-CN" altLang="en-US" dirty="0"/>
              <a:t>之间</a:t>
            </a:r>
          </a:p>
          <a:p>
            <a:r>
              <a:rPr lang="zh-CN" altLang="en-US" dirty="0"/>
              <a:t>其它节点至少有</a:t>
            </a:r>
            <a:r>
              <a:rPr lang="en-US" altLang="zh-CN" dirty="0"/>
              <a:t>M/2</a:t>
            </a:r>
            <a:r>
              <a:rPr lang="zh-CN" altLang="en-US" dirty="0"/>
              <a:t>个子节点</a:t>
            </a:r>
          </a:p>
          <a:p>
            <a:endParaRPr lang="zh-CN" altLang="en-US" dirty="0"/>
          </a:p>
        </p:txBody>
      </p:sp>
      <p:pic>
        <p:nvPicPr>
          <p:cNvPr id="1026" name="Picture 2" descr="B tre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2" b="3754"/>
          <a:stretch/>
        </p:blipFill>
        <p:spPr bwMode="auto">
          <a:xfrm>
            <a:off x="2852593" y="4691495"/>
            <a:ext cx="8997661" cy="1894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7595954" y="4001294"/>
            <a:ext cx="407515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M=4</a:t>
            </a:r>
            <a:r>
              <a:rPr lang="zh-CN" alt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阶的</a:t>
            </a:r>
            <a:r>
              <a:rPr lang="en-US" altLang="zh-CN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r>
              <a:rPr lang="zh-CN" alt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树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49239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B </a:t>
            </a:r>
            <a:r>
              <a:rPr lang="zh-CN" altLang="en-US" b="1" dirty="0" smtClean="0"/>
              <a:t>树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检索：首先读出根节点，在根节点所包含的关键码中查找给定的关键码值，若找到则成功。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插入：检索关键码是否在</a:t>
            </a:r>
            <a:r>
              <a:rPr lang="en-US" altLang="zh-CN" dirty="0" smtClean="0"/>
              <a:t>B</a:t>
            </a:r>
            <a:r>
              <a:rPr lang="zh-CN" altLang="en-US" dirty="0" smtClean="0"/>
              <a:t>树中，若在则拒绝插入；若不在，则最后找到的叶节点即为插入位置。如果插入后该叶节点中关键码小于</a:t>
            </a:r>
            <a:r>
              <a:rPr lang="en-US" altLang="zh-CN" dirty="0" smtClean="0"/>
              <a:t>m</a:t>
            </a:r>
            <a:r>
              <a:rPr lang="zh-CN" altLang="en-US" dirty="0" smtClean="0"/>
              <a:t>，则插入完成。</a:t>
            </a:r>
            <a:endParaRPr lang="en-US" altLang="zh-CN" dirty="0" smtClean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7180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B+</a:t>
            </a:r>
            <a:r>
              <a:rPr lang="zh-CN" altLang="en-US" dirty="0"/>
              <a:t>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</a:t>
            </a:r>
            <a:r>
              <a:rPr lang="en-US" altLang="zh-CN" dirty="0"/>
              <a:t>k</a:t>
            </a:r>
            <a:r>
              <a:rPr lang="zh-CN" altLang="en-US" dirty="0"/>
              <a:t>个子结点的结点必然有</a:t>
            </a:r>
            <a:r>
              <a:rPr lang="en-US" altLang="zh-CN" dirty="0"/>
              <a:t>k</a:t>
            </a:r>
            <a:r>
              <a:rPr lang="zh-CN" altLang="en-US" dirty="0"/>
              <a:t>个关键码；</a:t>
            </a:r>
          </a:p>
          <a:p>
            <a:r>
              <a:rPr lang="zh-CN" altLang="en-US" dirty="0"/>
              <a:t>非叶结点仅具有索引作用，跟记录有关的信息均存放在叶结点中。</a:t>
            </a:r>
          </a:p>
          <a:p>
            <a:r>
              <a:rPr lang="zh-CN" altLang="en-US" dirty="0"/>
              <a:t>树的所有叶结点构成一个有序链表，可以按照关键码排序的次序遍历全部记录。</a:t>
            </a:r>
          </a:p>
          <a:p>
            <a:endParaRPr lang="zh-CN" altLang="en-US" dirty="0"/>
          </a:p>
        </p:txBody>
      </p:sp>
      <p:pic>
        <p:nvPicPr>
          <p:cNvPr id="2050" name="Picture 2" descr="B Plus tre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1" b="6170"/>
          <a:stretch/>
        </p:blipFill>
        <p:spPr bwMode="auto">
          <a:xfrm>
            <a:off x="1810327" y="4452938"/>
            <a:ext cx="9543473" cy="1858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9537578" y="4278897"/>
            <a:ext cx="17251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B+</a:t>
            </a:r>
            <a:r>
              <a:rPr lang="zh-CN" alt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树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11223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红黑树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6911109" cy="4351338"/>
          </a:xfrm>
        </p:spPr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节点是红色或黑色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/>
              <a:t>2.</a:t>
            </a:r>
            <a:r>
              <a:rPr lang="zh-CN" altLang="en-US" dirty="0"/>
              <a:t>根节点是黑色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/>
              <a:t>3.</a:t>
            </a:r>
            <a:r>
              <a:rPr lang="zh-CN" altLang="en-US" dirty="0"/>
              <a:t>每个叶子节点都是黑色的空节点（</a:t>
            </a:r>
            <a:r>
              <a:rPr lang="en-US" altLang="zh-CN" dirty="0"/>
              <a:t>NIL</a:t>
            </a:r>
            <a:r>
              <a:rPr lang="zh-CN" altLang="en-US" dirty="0"/>
              <a:t>节点）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/>
              <a:t>4 </a:t>
            </a:r>
            <a:r>
              <a:rPr lang="zh-CN" altLang="en-US" dirty="0"/>
              <a:t>每个红色节点的两个子节点都是黑色。</a:t>
            </a:r>
            <a:r>
              <a:rPr lang="en-US" altLang="zh-CN" dirty="0"/>
              <a:t>(</a:t>
            </a:r>
            <a:r>
              <a:rPr lang="zh-CN" altLang="en-US" dirty="0"/>
              <a:t>从每个叶子到根的所有路径上不能有两个连续的红色节点</a:t>
            </a:r>
            <a:r>
              <a:rPr lang="en-US" altLang="zh-CN" dirty="0" smtClean="0"/>
              <a:t>)</a:t>
            </a:r>
          </a:p>
          <a:p>
            <a:r>
              <a:rPr lang="en-US" altLang="zh-CN" dirty="0"/>
              <a:t>5.</a:t>
            </a:r>
            <a:r>
              <a:rPr lang="zh-CN" altLang="en-US" dirty="0"/>
              <a:t>从任一节点到其每个叶子的所有路径都包含相同数目的黑色节点。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837709" y="12243"/>
            <a:ext cx="451658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二叉查找</a:t>
            </a:r>
            <a:r>
              <a:rPr lang="zh-CN" altLang="en-US" dirty="0" smtClean="0"/>
              <a:t>树：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en-US" altLang="zh-CN" dirty="0"/>
              <a:t>.</a:t>
            </a:r>
            <a:r>
              <a:rPr lang="zh-CN" altLang="en-US" dirty="0"/>
              <a:t>左子树上所有结点的值均小于或等于它的根结点的值。</a:t>
            </a:r>
          </a:p>
          <a:p>
            <a:r>
              <a:rPr lang="en-US" altLang="zh-CN" dirty="0"/>
              <a:t>2.</a:t>
            </a:r>
            <a:r>
              <a:rPr lang="zh-CN" altLang="en-US" dirty="0"/>
              <a:t>右子树上所有结点的值均大于或等于它的根结点的值。</a:t>
            </a:r>
          </a:p>
          <a:p>
            <a:r>
              <a:rPr lang="en-US" altLang="zh-CN" dirty="0"/>
              <a:t>3.</a:t>
            </a:r>
            <a:r>
              <a:rPr lang="zh-CN" altLang="en-US" dirty="0"/>
              <a:t>左、右子树也分别为二叉排序树。</a:t>
            </a:r>
          </a:p>
          <a:p>
            <a:endParaRPr lang="zh-CN" altLang="en-US" dirty="0"/>
          </a:p>
        </p:txBody>
      </p:sp>
      <p:pic>
        <p:nvPicPr>
          <p:cNvPr id="1026" name="Picture 2" descr="http://5b0988e595225.cdn.sohucs.com/images/20171102/eefb5a3397ef4089b356e7c9f0938a8d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8619" y="2178505"/>
            <a:ext cx="4563381" cy="2609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8508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http://5b0988e595225.cdn.sohucs.com/images/20171102/142bd79263094ec89bccb2cfd831611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538" y="1760833"/>
            <a:ext cx="6125390" cy="2545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红黑树</a:t>
            </a:r>
            <a:endParaRPr lang="zh-CN" altLang="en-US" dirty="0"/>
          </a:p>
        </p:txBody>
      </p:sp>
      <p:pic>
        <p:nvPicPr>
          <p:cNvPr id="2050" name="Picture 2" descr="http://5b0988e595225.cdn.sohucs.com/images/20171102/b3cd82550b29445eac5b6e6b0f40f03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6982" y="365125"/>
            <a:ext cx="3733800" cy="1878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7496982" y="2596523"/>
            <a:ext cx="41217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右孩子的</a:t>
            </a:r>
            <a:r>
              <a:rPr lang="en-US" altLang="zh-CN" dirty="0"/>
              <a:t>Y</a:t>
            </a:r>
            <a:r>
              <a:rPr lang="zh-CN" altLang="en-US" dirty="0"/>
              <a:t>取代了</a:t>
            </a:r>
            <a:r>
              <a:rPr lang="en-US" altLang="zh-CN" dirty="0"/>
              <a:t>X</a:t>
            </a:r>
            <a:r>
              <a:rPr lang="zh-CN" altLang="en-US" dirty="0"/>
              <a:t>的位置，而</a:t>
            </a:r>
            <a:r>
              <a:rPr lang="en-US" altLang="zh-CN" dirty="0"/>
              <a:t>X</a:t>
            </a:r>
            <a:r>
              <a:rPr lang="zh-CN" altLang="en-US" dirty="0"/>
              <a:t>变成了自己的左孩子。此为左旋转。</a:t>
            </a:r>
          </a:p>
        </p:txBody>
      </p:sp>
      <p:pic>
        <p:nvPicPr>
          <p:cNvPr id="2052" name="Picture 4" descr="http://5b0988e595225.cdn.sohucs.com/images/20171102/c739da55ba784729919bc18b57c3a5c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1382" y="3629133"/>
            <a:ext cx="4248350" cy="1878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/>
          <p:cNvSpPr txBox="1"/>
          <p:nvPr/>
        </p:nvSpPr>
        <p:spPr>
          <a:xfrm>
            <a:off x="7361382" y="5743827"/>
            <a:ext cx="43595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左孩子的</a:t>
            </a:r>
            <a:r>
              <a:rPr lang="en-US" altLang="zh-CN" dirty="0"/>
              <a:t>Y</a:t>
            </a:r>
            <a:r>
              <a:rPr lang="zh-CN" altLang="en-US" dirty="0"/>
              <a:t>取代了</a:t>
            </a:r>
            <a:r>
              <a:rPr lang="en-US" altLang="zh-CN" dirty="0"/>
              <a:t>X</a:t>
            </a:r>
            <a:r>
              <a:rPr lang="zh-CN" altLang="en-US" dirty="0"/>
              <a:t>的位置，而</a:t>
            </a:r>
            <a:r>
              <a:rPr lang="en-US" altLang="zh-CN" dirty="0"/>
              <a:t>X</a:t>
            </a:r>
            <a:r>
              <a:rPr lang="zh-CN" altLang="en-US" dirty="0"/>
              <a:t>变成了自己的右孩子。此为右旋转。</a:t>
            </a:r>
          </a:p>
        </p:txBody>
      </p:sp>
      <p:sp>
        <p:nvSpPr>
          <p:cNvPr id="6" name="矩形 5"/>
          <p:cNvSpPr/>
          <p:nvPr/>
        </p:nvSpPr>
        <p:spPr>
          <a:xfrm>
            <a:off x="2894296" y="1805714"/>
            <a:ext cx="1415772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变色</a:t>
            </a:r>
            <a:endParaRPr lang="zh-CN" altLang="en-US" sz="4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37308" y="4680028"/>
            <a:ext cx="49876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节点</a:t>
            </a:r>
            <a:r>
              <a:rPr lang="en-US" altLang="zh-CN" dirty="0"/>
              <a:t>25</a:t>
            </a:r>
            <a:r>
              <a:rPr lang="zh-CN" altLang="en-US" dirty="0"/>
              <a:t>并非根节点。因为节点</a:t>
            </a:r>
            <a:r>
              <a:rPr lang="en-US" altLang="zh-CN" dirty="0"/>
              <a:t>21</a:t>
            </a:r>
            <a:r>
              <a:rPr lang="zh-CN" altLang="en-US" dirty="0"/>
              <a:t>和节点</a:t>
            </a:r>
            <a:r>
              <a:rPr lang="en-US" altLang="zh-CN" dirty="0"/>
              <a:t>22</a:t>
            </a:r>
            <a:r>
              <a:rPr lang="zh-CN" altLang="en-US" dirty="0"/>
              <a:t>连续出现了红色，不符合规则</a:t>
            </a:r>
            <a:r>
              <a:rPr lang="en-US" altLang="zh-CN" dirty="0"/>
              <a:t>4</a:t>
            </a:r>
            <a:r>
              <a:rPr lang="zh-CN" altLang="en-US" dirty="0"/>
              <a:t>，所以把节点</a:t>
            </a:r>
            <a:r>
              <a:rPr lang="en-US" altLang="zh-CN" dirty="0"/>
              <a:t>22</a:t>
            </a:r>
            <a:r>
              <a:rPr lang="zh-CN" altLang="en-US" dirty="0"/>
              <a:t>从红色变成黑色：</a:t>
            </a:r>
          </a:p>
        </p:txBody>
      </p:sp>
    </p:spTree>
    <p:extLst>
      <p:ext uri="{BB962C8B-B14F-4D97-AF65-F5344CB8AC3E}">
        <p14:creationId xmlns:p14="http://schemas.microsoft.com/office/powerpoint/2010/main" val="1538335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广义</a:t>
            </a:r>
            <a:r>
              <a:rPr lang="zh-CN" altLang="en-US" b="1" dirty="0" smtClean="0"/>
              <a:t>表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57764" y="781916"/>
            <a:ext cx="10515600" cy="4351338"/>
          </a:xfrm>
        </p:spPr>
        <p:txBody>
          <a:bodyPr/>
          <a:lstStyle/>
          <a:p>
            <a:r>
              <a:rPr lang="zh-CN" altLang="en-US" dirty="0"/>
              <a:t>是由零个或多个原子或子表组成的优先序列，是线性表的推广。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838200" y="144469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/>
              <a:t>广义表的存储结构</a:t>
            </a:r>
            <a:endParaRPr lang="zh-CN" altLang="en-US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838200" y="2592677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是由零个或多个原子或子表组成的优先序列，是线性表的推广。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/>
              <a:t>广义表中的数据元素可以具有不同的结构，因此，难以用顺序存储结构表示，通常采用链式存储结构，每个数据元素可用一个节点表示。由于广义表中有两种数据元素，因此需要有两种结构的节点</a:t>
            </a:r>
            <a:r>
              <a:rPr lang="en-US" altLang="zh-CN" dirty="0"/>
              <a:t>——</a:t>
            </a:r>
            <a:r>
              <a:rPr lang="zh-CN" altLang="en-US" dirty="0" smtClean="0"/>
              <a:t>一种</a:t>
            </a:r>
            <a:r>
              <a:rPr lang="zh-CN" altLang="en-US" dirty="0"/>
              <a:t>是表结点，一种是原子结点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zh-CN" altLang="en-US" dirty="0"/>
              <a:t>表结点由三个域组成：标志域、指示表头的指针域和指向下一个元素的指针；原子结点的三个域为：标志域、值域和指向下一个元素的指针。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2229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字典树</a:t>
            </a:r>
            <a:r>
              <a:rPr lang="en-US" altLang="zh-CN" dirty="0"/>
              <a:t>(Trie</a:t>
            </a:r>
            <a:r>
              <a:rPr lang="zh-CN" altLang="en-US" dirty="0"/>
              <a:t>树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81187"/>
            <a:ext cx="7640782" cy="4351338"/>
          </a:xfrm>
        </p:spPr>
        <p:txBody>
          <a:bodyPr/>
          <a:lstStyle/>
          <a:p>
            <a:r>
              <a:rPr lang="zh-CN" altLang="en-US" dirty="0"/>
              <a:t>根节点不包含字符，除根节点外的每一个子节点都包含一个</a:t>
            </a:r>
            <a:r>
              <a:rPr lang="zh-CN" altLang="en-US" dirty="0" smtClean="0"/>
              <a:t>字符。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zh-CN" altLang="en-US" dirty="0"/>
              <a:t>从根节点到某一节点。路径上经过的字符连接起来，就是该节点对应的</a:t>
            </a:r>
            <a:r>
              <a:rPr lang="zh-CN" altLang="en-US" dirty="0" smtClean="0"/>
              <a:t>字符串。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zh-CN" altLang="en-US" dirty="0"/>
              <a:t>每个节点的所有子节点包含的字符都不</a:t>
            </a:r>
            <a:r>
              <a:rPr lang="zh-CN" altLang="en-US" dirty="0" smtClean="0"/>
              <a:t>相同</a:t>
            </a:r>
            <a:r>
              <a:rPr lang="zh-CN" altLang="en-US" dirty="0"/>
              <a:t>。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2050" name="Picture 2" descr="https://images2015.cnblogs.com/blog/713721/201606/713721-20160624160557531-26133518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8982" y="1619033"/>
            <a:ext cx="3648075" cy="302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2168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55783"/>
            <a:ext cx="6785802" cy="152631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6054" y="3152775"/>
            <a:ext cx="5334000" cy="37052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1623" y="1651289"/>
            <a:ext cx="5686425" cy="506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9654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</TotalTime>
  <Words>639</Words>
  <Application>Microsoft Office PowerPoint</Application>
  <PresentationFormat>宽屏</PresentationFormat>
  <Paragraphs>44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等线</vt:lpstr>
      <vt:lpstr>等线 Light</vt:lpstr>
      <vt:lpstr>Arial</vt:lpstr>
      <vt:lpstr>Office 主题​​</vt:lpstr>
      <vt:lpstr>B 树</vt:lpstr>
      <vt:lpstr>B 树</vt:lpstr>
      <vt:lpstr>B+树</vt:lpstr>
      <vt:lpstr>红黑树</vt:lpstr>
      <vt:lpstr>红黑树</vt:lpstr>
      <vt:lpstr>广义表</vt:lpstr>
      <vt:lpstr>字典树(Trie树)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林 永泽</dc:creator>
  <cp:lastModifiedBy>林 永泽</cp:lastModifiedBy>
  <cp:revision>11</cp:revision>
  <dcterms:created xsi:type="dcterms:W3CDTF">2019-05-08T11:22:06Z</dcterms:created>
  <dcterms:modified xsi:type="dcterms:W3CDTF">2019-05-10T14:00:30Z</dcterms:modified>
</cp:coreProperties>
</file>