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永泽" initials="永泽" lastIdx="1" clrIdx="0">
    <p:extLst>
      <p:ext uri="{19B8F6BF-5375-455C-9EA6-DF929625EA0E}">
        <p15:presenceInfo xmlns:p15="http://schemas.microsoft.com/office/powerpoint/2012/main" userId="f952608681f36c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08T04:25:06.901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C473-1E38-4F17-8952-4C71A4992087}" type="datetimeFigureOut">
              <a:rPr lang="zh-CN" altLang="en-US" smtClean="0"/>
              <a:t>2018/12/8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D5463-6105-4C3C-B52D-975FAA60D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97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C473-1E38-4F17-8952-4C71A4992087}" type="datetimeFigureOut">
              <a:rPr lang="zh-CN" altLang="en-US" smtClean="0"/>
              <a:t>2018/12/8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D5463-6105-4C3C-B52D-975FAA60D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733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C473-1E38-4F17-8952-4C71A4992087}" type="datetimeFigureOut">
              <a:rPr lang="zh-CN" altLang="en-US" smtClean="0"/>
              <a:t>2018/12/8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D5463-6105-4C3C-B52D-975FAA60D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081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C473-1E38-4F17-8952-4C71A4992087}" type="datetimeFigureOut">
              <a:rPr lang="zh-CN" altLang="en-US" smtClean="0"/>
              <a:t>2018/12/8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D5463-6105-4C3C-B52D-975FAA60D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179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C473-1E38-4F17-8952-4C71A4992087}" type="datetimeFigureOut">
              <a:rPr lang="zh-CN" altLang="en-US" smtClean="0"/>
              <a:t>2018/12/8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D5463-6105-4C3C-B52D-975FAA60D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029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C473-1E38-4F17-8952-4C71A4992087}" type="datetimeFigureOut">
              <a:rPr lang="zh-CN" altLang="en-US" smtClean="0"/>
              <a:t>2018/12/8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D5463-6105-4C3C-B52D-975FAA60D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277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C473-1E38-4F17-8952-4C71A4992087}" type="datetimeFigureOut">
              <a:rPr lang="zh-CN" altLang="en-US" smtClean="0"/>
              <a:t>2018/12/8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D5463-6105-4C3C-B52D-975FAA60D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548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C473-1E38-4F17-8952-4C71A4992087}" type="datetimeFigureOut">
              <a:rPr lang="zh-CN" altLang="en-US" smtClean="0"/>
              <a:t>2018/12/8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D5463-6105-4C3C-B52D-975FAA60D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444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C473-1E38-4F17-8952-4C71A4992087}" type="datetimeFigureOut">
              <a:rPr lang="zh-CN" altLang="en-US" smtClean="0"/>
              <a:t>2018/12/8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D5463-6105-4C3C-B52D-975FAA60D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626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C473-1E38-4F17-8952-4C71A4992087}" type="datetimeFigureOut">
              <a:rPr lang="zh-CN" altLang="en-US" smtClean="0"/>
              <a:t>2018/12/8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D5463-6105-4C3C-B52D-975FAA60D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945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C473-1E38-4F17-8952-4C71A4992087}" type="datetimeFigureOut">
              <a:rPr lang="zh-CN" altLang="en-US" smtClean="0"/>
              <a:t>2018/12/8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D5463-6105-4C3C-B52D-975FAA60D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691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6C473-1E38-4F17-8952-4C71A4992087}" type="datetimeFigureOut">
              <a:rPr lang="zh-CN" altLang="en-US" smtClean="0"/>
              <a:t>2018/12/8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D5463-6105-4C3C-B52D-975FAA60D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54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60218" y="341746"/>
            <a:ext cx="1681018" cy="683636"/>
          </a:xfrm>
        </p:spPr>
        <p:txBody>
          <a:bodyPr>
            <a:normAutofit/>
          </a:bodyPr>
          <a:lstStyle/>
          <a:p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全排列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9600" y="1459345"/>
            <a:ext cx="397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方法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：运用全排列函数</a:t>
            </a:r>
            <a:r>
              <a:rPr lang="en-US" altLang="zh-CN" dirty="0" err="1"/>
              <a:t>next_permutation</a:t>
            </a:r>
            <a:r>
              <a:rPr lang="en-US" altLang="zh-CN" dirty="0"/>
              <a:t>(</a:t>
            </a:r>
            <a:r>
              <a:rPr lang="en-US" altLang="zh-CN" dirty="0" err="1"/>
              <a:t>arr</a:t>
            </a:r>
            <a:r>
              <a:rPr lang="en-US" altLang="zh-CN" dirty="0"/>
              <a:t>, </a:t>
            </a:r>
            <a:r>
              <a:rPr lang="en-US" altLang="zh-CN" dirty="0" err="1"/>
              <a:t>arr+size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09600" y="2253673"/>
            <a:ext cx="910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方法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：递归。递归算法的特性：必须有可以达到中止的条件，并要再次调用。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771002"/>
            <a:ext cx="7422523" cy="377984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729346" y="6366184"/>
            <a:ext cx="242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百度上的递归过程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65069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8420" y="400595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i="0" dirty="0" smtClean="0">
                <a:solidFill>
                  <a:srgbClr val="333333"/>
                </a:solidFill>
                <a:effectLst/>
                <a:latin typeface="Helvetica Neue"/>
              </a:rPr>
              <a:t>流感传染</a:t>
            </a:r>
            <a:endParaRPr lang="zh-CN" altLang="en-US" sz="3200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768" y="4008108"/>
            <a:ext cx="2406481" cy="26513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290" y="157018"/>
            <a:ext cx="3157142" cy="385108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370796" y="6567054"/>
            <a:ext cx="1616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非递归做法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7381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4254" y="452582"/>
            <a:ext cx="2447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分解因数</a:t>
            </a:r>
            <a:endParaRPr lang="zh-CN" altLang="en-US" sz="32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509" y="1429516"/>
            <a:ext cx="3398982" cy="403575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346" y="1820889"/>
            <a:ext cx="4221846" cy="13793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724525" y="4827094"/>
            <a:ext cx="2190750" cy="638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95375" y="5857428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按照百度的思路已经理解本题，但是递归之路仿佛还遥遥无期。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6927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66</Words>
  <Application>Microsoft Office PowerPoint</Application>
  <PresentationFormat>宽屏</PresentationFormat>
  <Paragraphs>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Helvetica Neue</vt:lpstr>
      <vt:lpstr>等线</vt:lpstr>
      <vt:lpstr>等线 Light</vt:lpstr>
      <vt:lpstr>黑体</vt:lpstr>
      <vt:lpstr>Arial</vt:lpstr>
      <vt:lpstr>Office 主题​​</vt:lpstr>
      <vt:lpstr>全排列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全排列</dc:title>
  <dc:creator>永泽</dc:creator>
  <cp:lastModifiedBy>林 永泽</cp:lastModifiedBy>
  <cp:revision>3</cp:revision>
  <dcterms:created xsi:type="dcterms:W3CDTF">2018-12-07T20:06:07Z</dcterms:created>
  <dcterms:modified xsi:type="dcterms:W3CDTF">2018-12-07T20:27:06Z</dcterms:modified>
</cp:coreProperties>
</file>