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1" r:id="rId4"/>
    <p:sldId id="268" r:id="rId5"/>
    <p:sldId id="26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438"/>
        <p:guide pos="7242"/>
        <p:guide orient="horz" pos="618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2337" y="2229941"/>
            <a:ext cx="88944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20191020-20191025</a:t>
            </a: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WORK  REPOR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07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字符获取使用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02715" y="1990725"/>
            <a:ext cx="38163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char</a:t>
            </a:r>
            <a:r>
              <a:rPr lang="zh-CN" altLang="en-US" sz="3200"/>
              <a:t>的使用</a:t>
            </a:r>
          </a:p>
          <a:p>
            <a:r>
              <a:rPr lang="zh-CN" altLang="en-US" sz="3200"/>
              <a:t>例：</a:t>
            </a:r>
            <a:r>
              <a:rPr lang="en-US" altLang="zh-CN" sz="3200"/>
              <a:t>char ch;</a:t>
            </a:r>
          </a:p>
          <a:p>
            <a:r>
              <a:rPr lang="en-US" altLang="zh-CN" sz="3200"/>
              <a:t>ch=getchar();</a:t>
            </a:r>
          </a:p>
          <a:p>
            <a:r>
              <a:rPr lang="en-US" altLang="zh-CN" sz="3200"/>
              <a:t>*</a:t>
            </a:r>
            <a:r>
              <a:rPr lang="zh-CN" altLang="en-US" sz="3200"/>
              <a:t>只能输入一个字符</a:t>
            </a:r>
          </a:p>
          <a:p>
            <a:r>
              <a:rPr lang="en-US" altLang="zh-CN" sz="3200"/>
              <a:t>putchar(ch);</a:t>
            </a:r>
          </a:p>
          <a:p>
            <a:r>
              <a:rPr lang="en-US" altLang="zh-CN" sz="3200"/>
              <a:t>//</a:t>
            </a:r>
            <a:r>
              <a:rPr lang="zh-CN" altLang="en-US" sz="3200"/>
              <a:t>输出之前输入的字符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数组使用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35075" y="1990725"/>
            <a:ext cx="8241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数组的使用</a:t>
            </a:r>
          </a:p>
          <a:p>
            <a:r>
              <a:rPr lang="zh-CN" altLang="en-US"/>
              <a:t>例：</a:t>
            </a:r>
            <a:r>
              <a:rPr lang="en-US" altLang="zh-CN"/>
              <a:t>int a[10];</a:t>
            </a:r>
          </a:p>
          <a:p>
            <a:r>
              <a:rPr lang="en-US" altLang="zh-CN"/>
              <a:t>//</a:t>
            </a:r>
            <a:r>
              <a:rPr lang="zh-CN" altLang="en-US"/>
              <a:t>建立一个有着十个整形数据类型的元素</a:t>
            </a:r>
          </a:p>
          <a:p>
            <a:r>
              <a:rPr lang="en-US" altLang="zh-CN"/>
              <a:t>for(i=0;i&lt;=10;i++)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a[i]=i;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printf(“%d”,a[10]);</a:t>
            </a:r>
          </a:p>
          <a:p>
            <a:r>
              <a:rPr lang="en-US" altLang="zh-CN"/>
              <a:t>return 0;</a:t>
            </a:r>
          </a:p>
          <a:p>
            <a:r>
              <a:rPr lang="en-US" altLang="zh-CN"/>
              <a:t>//</a:t>
            </a:r>
            <a:r>
              <a:rPr lang="zh-CN" altLang="zh-CN"/>
              <a:t>输出结果为</a:t>
            </a:r>
            <a:r>
              <a:rPr lang="en-US" altLang="zh-CN"/>
              <a:t>0 1 2 3 4 5 6 7 8 9 10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171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28544" y="1701800"/>
            <a:ext cx="824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的使用</a:t>
            </a:r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/>
              <a:t>Switch(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case ‘a’:</a:t>
            </a:r>
            <a:r>
              <a:rPr lang="zh-CN" altLang="en-US" dirty="0"/>
              <a:t>执行语句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case ‘b’:</a:t>
            </a:r>
            <a:r>
              <a:rPr lang="zh-CN" altLang="en-US" dirty="0"/>
              <a:t>执行语句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根据选择做出下一步执行程序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2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0C952-324E-47E9-A38B-5C27C62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99" y="1987904"/>
            <a:ext cx="6830260" cy="45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2D3CF5-89C3-49D2-9E2D-ECDB53878281}"/>
              </a:ext>
            </a:extLst>
          </p:cNvPr>
          <p:cNvSpPr txBox="1"/>
          <p:nvPr/>
        </p:nvSpPr>
        <p:spPr>
          <a:xfrm>
            <a:off x="1187845" y="960507"/>
            <a:ext cx="67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&amp;&amp;  </a:t>
            </a:r>
            <a:r>
              <a:rPr lang="zh-CN" altLang="en-US" dirty="0"/>
              <a:t>与   例：真</a:t>
            </a:r>
            <a:r>
              <a:rPr lang="en-US" altLang="zh-CN" dirty="0"/>
              <a:t>&amp;</a:t>
            </a:r>
            <a:r>
              <a:rPr lang="zh-CN" altLang="en-US" dirty="0"/>
              <a:t>假   假；    假</a:t>
            </a:r>
            <a:r>
              <a:rPr lang="en-US" altLang="zh-CN" dirty="0"/>
              <a:t>&amp;</a:t>
            </a:r>
            <a:r>
              <a:rPr lang="zh-CN" altLang="en-US" dirty="0"/>
              <a:t>假   假；    真</a:t>
            </a:r>
            <a:r>
              <a:rPr lang="en-US" altLang="zh-CN" dirty="0"/>
              <a:t>&amp;</a:t>
            </a:r>
            <a:r>
              <a:rPr lang="zh-CN" altLang="en-US" dirty="0"/>
              <a:t>真   真</a:t>
            </a:r>
            <a:endParaRPr lang="en-US" altLang="zh-CN" dirty="0"/>
          </a:p>
          <a:p>
            <a:r>
              <a:rPr lang="en-US" altLang="zh-CN" dirty="0"/>
              <a:t>||    </a:t>
            </a:r>
            <a:r>
              <a:rPr lang="zh-CN" altLang="en-US" dirty="0"/>
              <a:t>或   例：真</a:t>
            </a:r>
            <a:r>
              <a:rPr lang="en-US" altLang="zh-CN" dirty="0"/>
              <a:t>||</a:t>
            </a:r>
            <a:r>
              <a:rPr lang="zh-CN" altLang="en-US" dirty="0"/>
              <a:t>假  真；    假</a:t>
            </a:r>
            <a:r>
              <a:rPr lang="en-US" altLang="zh-CN" dirty="0"/>
              <a:t>||</a:t>
            </a:r>
            <a:r>
              <a:rPr lang="zh-CN" altLang="en-US" dirty="0"/>
              <a:t>假  假；    真</a:t>
            </a:r>
            <a:r>
              <a:rPr lang="en-US" altLang="zh-CN" dirty="0"/>
              <a:t>||</a:t>
            </a:r>
            <a:r>
              <a:rPr lang="zh-CN" altLang="en-US" dirty="0"/>
              <a:t>真  真</a:t>
            </a:r>
            <a:endParaRPr lang="en-US" altLang="zh-CN" dirty="0"/>
          </a:p>
          <a:p>
            <a:r>
              <a:rPr lang="en-US" altLang="zh-CN" dirty="0"/>
              <a:t>!       </a:t>
            </a:r>
            <a:r>
              <a:rPr lang="zh-CN" altLang="en-US" dirty="0"/>
              <a:t>非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循环拓展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/>
          <p:nvPr/>
        </p:nvSpPr>
        <p:spPr>
          <a:xfrm>
            <a:off x="801857" y="1465843"/>
            <a:ext cx="2287806" cy="619249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zh-CN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i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=0,i&lt;=10,i++)</a:t>
            </a:r>
            <a:r>
              <a:rPr lang="en-US" altLang="zh-CN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</a:t>
            </a:r>
            <a:r>
              <a:rPr kumimoji="0" lang="en-US" altLang="zh-CN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hile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条件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){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执行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8013B3-CC07-4453-B002-8AC19ECC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8" y="2399342"/>
            <a:ext cx="2994920" cy="3520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B91730-C0F1-4077-AD27-2B68E556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88" y="2390091"/>
            <a:ext cx="4122777" cy="333784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1090E67-B4B7-4037-B69D-20BADA72D9B9}"/>
              </a:ext>
            </a:extLst>
          </p:cNvPr>
          <p:cNvSpPr txBox="1"/>
          <p:nvPr/>
        </p:nvSpPr>
        <p:spPr>
          <a:xfrm>
            <a:off x="3950562" y="1555606"/>
            <a:ext cx="3826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Do…while</a:t>
            </a:r>
          </a:p>
          <a:p>
            <a:r>
              <a:rPr lang="zh-CN" altLang="en-US" sz="1300" dirty="0"/>
              <a:t>先运行再判断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C80B02A-E218-472D-8D00-7E8A99845ED6}"/>
              </a:ext>
            </a:extLst>
          </p:cNvPr>
          <p:cNvSpPr txBox="1"/>
          <p:nvPr/>
        </p:nvSpPr>
        <p:spPr>
          <a:xfrm>
            <a:off x="1008630" y="6042190"/>
            <a:ext cx="64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P.S.break</a:t>
            </a:r>
            <a:r>
              <a:rPr lang="zh-CN" altLang="en-US" dirty="0"/>
              <a:t>在循环语句，</a:t>
            </a:r>
            <a:r>
              <a:rPr lang="en-US" altLang="zh-CN" dirty="0"/>
              <a:t>switch</a:t>
            </a:r>
            <a:r>
              <a:rPr lang="zh-CN" altLang="en-US" dirty="0"/>
              <a:t>中都适用。</a:t>
            </a:r>
            <a:r>
              <a:rPr lang="en-US" altLang="zh-CN" dirty="0"/>
              <a:t>continue</a:t>
            </a:r>
            <a:r>
              <a:rPr lang="zh-CN" altLang="en-US" dirty="0"/>
              <a:t>直接结束当此循环，进入下一次循环，</a:t>
            </a:r>
            <a:r>
              <a:rPr lang="en-US" altLang="zh-CN" dirty="0"/>
              <a:t>break</a:t>
            </a:r>
            <a:r>
              <a:rPr lang="zh-CN" altLang="en-US" dirty="0"/>
              <a:t>为直接结束循环。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237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思源黑体 CN Bold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稻壳儿</Manager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subject>PPT模板</dc:subject>
  <dc:creator>阿唐小姐</dc:creator>
  <cp:lastModifiedBy>倪 敏立</cp:lastModifiedBy>
  <cp:revision>31</cp:revision>
  <dcterms:created xsi:type="dcterms:W3CDTF">2019-09-05T07:12:00Z</dcterms:created>
  <dcterms:modified xsi:type="dcterms:W3CDTF">2019-10-25T04:44:40Z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