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166D4-A131-4D20-B850-C99D86FAA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20191013-20191018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BC3971-2386-4826-ADB0-759F1AB5B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013587"/>
            <a:ext cx="8791575" cy="1655762"/>
          </a:xfrm>
        </p:spPr>
        <p:txBody>
          <a:bodyPr/>
          <a:lstStyle/>
          <a:p>
            <a:pPr algn="r"/>
            <a:r>
              <a:rPr lang="zh-CN" altLang="en-US" dirty="0"/>
              <a:t>倪敏立</a:t>
            </a:r>
          </a:p>
        </p:txBody>
      </p:sp>
    </p:spTree>
    <p:extLst>
      <p:ext uri="{BB962C8B-B14F-4D97-AF65-F5344CB8AC3E}">
        <p14:creationId xmlns:p14="http://schemas.microsoft.com/office/powerpoint/2010/main" val="74600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B3E8C-2FCF-4BC7-BA70-51FE474F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指代字符格式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CE115-9F63-4B79-8BD6-F6FD739CF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%d    </a:t>
            </a:r>
            <a:r>
              <a:rPr lang="zh-CN" altLang="en-US" dirty="0"/>
              <a:t>普通</a:t>
            </a:r>
            <a:endParaRPr lang="en-US" altLang="zh-CN" dirty="0"/>
          </a:p>
          <a:p>
            <a:r>
              <a:rPr lang="en-US" altLang="zh-CN" dirty="0"/>
              <a:t>%.</a:t>
            </a:r>
            <a:r>
              <a:rPr lang="en-US" altLang="zh-CN" dirty="0" err="1"/>
              <a:t>xd</a:t>
            </a:r>
            <a:r>
              <a:rPr lang="en-US" altLang="zh-CN" dirty="0"/>
              <a:t>  </a:t>
            </a:r>
            <a:r>
              <a:rPr lang="zh-CN" altLang="en-US" dirty="0"/>
              <a:t>数字保留</a:t>
            </a:r>
            <a:r>
              <a:rPr lang="en-US" altLang="zh-CN" dirty="0"/>
              <a:t>x</a:t>
            </a:r>
            <a:r>
              <a:rPr lang="zh-CN" altLang="en-US" dirty="0"/>
              <a:t>位小数</a:t>
            </a:r>
            <a:endParaRPr lang="en-US" altLang="zh-CN" dirty="0"/>
          </a:p>
          <a:p>
            <a:r>
              <a:rPr lang="en-US" altLang="zh-CN" dirty="0"/>
              <a:t>%</a:t>
            </a:r>
            <a:r>
              <a:rPr lang="en-US" altLang="zh-CN" dirty="0" err="1"/>
              <a:t>xd</a:t>
            </a:r>
            <a:r>
              <a:rPr lang="en-US" altLang="zh-CN" dirty="0"/>
              <a:t>   </a:t>
            </a:r>
            <a:r>
              <a:rPr lang="zh-CN" altLang="en-US" dirty="0"/>
              <a:t>占用空间数（</a:t>
            </a:r>
            <a:r>
              <a:rPr lang="en-US" altLang="zh-CN" dirty="0"/>
              <a:t>±</a:t>
            </a:r>
            <a:r>
              <a:rPr lang="zh-CN" altLang="en-US" dirty="0"/>
              <a:t>符号及小数点算在内）</a:t>
            </a:r>
            <a:endParaRPr lang="en-US" altLang="zh-CN" dirty="0"/>
          </a:p>
          <a:p>
            <a:r>
              <a:rPr lang="en-US" altLang="zh-CN" dirty="0"/>
              <a:t>%d</a:t>
            </a:r>
            <a:r>
              <a:rPr lang="zh-CN" altLang="en-US" dirty="0"/>
              <a:t>整型   </a:t>
            </a:r>
            <a:r>
              <a:rPr lang="en-US" altLang="zh-CN" dirty="0"/>
              <a:t>%f</a:t>
            </a:r>
            <a:r>
              <a:rPr lang="zh-CN" altLang="en-US" dirty="0"/>
              <a:t>浮点型   </a:t>
            </a:r>
            <a:r>
              <a:rPr lang="en-US" altLang="zh-CN" dirty="0"/>
              <a:t>%</a:t>
            </a:r>
            <a:r>
              <a:rPr lang="en-US" altLang="zh-CN" dirty="0" err="1"/>
              <a:t>lf</a:t>
            </a:r>
            <a:r>
              <a:rPr lang="zh-CN" altLang="en-US" dirty="0"/>
              <a:t>双精度浮点型   等等</a:t>
            </a:r>
          </a:p>
        </p:txBody>
      </p:sp>
    </p:spTree>
    <p:extLst>
      <p:ext uri="{BB962C8B-B14F-4D97-AF65-F5344CB8AC3E}">
        <p14:creationId xmlns:p14="http://schemas.microsoft.com/office/powerpoint/2010/main" val="129741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8F29E-5DCD-4611-B2D8-407FAD37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E6691-9755-48C9-9952-90C2CA068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i</a:t>
            </a:r>
            <a:r>
              <a:rPr lang="en-US" altLang="zh-CN" dirty="0"/>
              <a:t>++==i+1//</a:t>
            </a:r>
            <a:r>
              <a:rPr lang="zh-CN" altLang="en-US" dirty="0"/>
              <a:t>用了</a:t>
            </a:r>
            <a:r>
              <a:rPr lang="en-US" altLang="zh-CN" dirty="0" err="1"/>
              <a:t>i</a:t>
            </a:r>
            <a:r>
              <a:rPr lang="zh-CN" altLang="en-US" dirty="0"/>
              <a:t>后再</a:t>
            </a:r>
            <a:r>
              <a:rPr lang="en-US" altLang="zh-CN" dirty="0"/>
              <a:t>+1</a:t>
            </a:r>
          </a:p>
          <a:p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==i+1//</a:t>
            </a:r>
            <a:r>
              <a:rPr lang="zh-CN" altLang="en-US" dirty="0"/>
              <a:t>先</a:t>
            </a:r>
            <a:r>
              <a:rPr lang="en-US" altLang="zh-CN" dirty="0"/>
              <a:t>i+1</a:t>
            </a:r>
            <a:r>
              <a:rPr lang="zh-CN" altLang="en-US" dirty="0"/>
              <a:t>再用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zh-CN" altLang="en-US" dirty="0"/>
              <a:t>大于  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小于  </a:t>
            </a:r>
            <a:r>
              <a:rPr lang="en-US" altLang="zh-CN" dirty="0"/>
              <a:t>&lt;</a:t>
            </a:r>
          </a:p>
          <a:p>
            <a:r>
              <a:rPr lang="zh-CN" altLang="en-US" dirty="0"/>
              <a:t>大于等于  </a:t>
            </a:r>
            <a:r>
              <a:rPr lang="en-US" altLang="zh-CN" dirty="0"/>
              <a:t>&gt;=</a:t>
            </a:r>
          </a:p>
          <a:p>
            <a:r>
              <a:rPr lang="zh-CN" altLang="en-US" dirty="0"/>
              <a:t>小于等于  </a:t>
            </a:r>
            <a:r>
              <a:rPr lang="en-US" altLang="zh-CN" dirty="0"/>
              <a:t>&lt;=</a:t>
            </a:r>
          </a:p>
          <a:p>
            <a:r>
              <a:rPr lang="zh-CN" altLang="en-US" dirty="0"/>
              <a:t>不等于      </a:t>
            </a:r>
            <a:r>
              <a:rPr lang="en-US" altLang="zh-CN" dirty="0"/>
              <a:t>!=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70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8F29E-5DCD-4611-B2D8-407FAD37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运算顺序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E6691-9755-48C9-9952-90C2CA068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 </a:t>
            </a:r>
            <a:r>
              <a:rPr lang="zh-CN" altLang="en-US" dirty="0"/>
              <a:t>乘除优先，加减其次</a:t>
            </a:r>
            <a:endParaRPr lang="en-US" altLang="zh-CN" dirty="0"/>
          </a:p>
          <a:p>
            <a:r>
              <a:rPr lang="en-US" altLang="zh-CN" dirty="0" err="1"/>
              <a:t>int+unsigned</a:t>
            </a:r>
            <a:r>
              <a:rPr lang="en-US" altLang="zh-CN" dirty="0"/>
              <a:t>==unsigned</a:t>
            </a:r>
          </a:p>
          <a:p>
            <a:r>
              <a:rPr lang="en-US" altLang="zh-CN" dirty="0" err="1"/>
              <a:t>f+lf</a:t>
            </a:r>
            <a:r>
              <a:rPr lang="en-US" altLang="zh-CN" dirty="0"/>
              <a:t>=</a:t>
            </a:r>
            <a:r>
              <a:rPr lang="en-US" altLang="zh-CN" dirty="0" err="1"/>
              <a:t>lf</a:t>
            </a:r>
            <a:endParaRPr lang="en-US" altLang="zh-CN" dirty="0"/>
          </a:p>
          <a:p>
            <a:r>
              <a:rPr lang="en-US" altLang="zh-CN" dirty="0" err="1"/>
              <a:t>d+f</a:t>
            </a:r>
            <a:r>
              <a:rPr lang="en-US" altLang="zh-CN" dirty="0"/>
              <a:t>=f</a:t>
            </a:r>
          </a:p>
          <a:p>
            <a:r>
              <a:rPr lang="en-US" altLang="zh-CN" dirty="0" err="1"/>
              <a:t>d+lf</a:t>
            </a:r>
            <a:r>
              <a:rPr lang="en-US" altLang="zh-CN" dirty="0"/>
              <a:t>=</a:t>
            </a:r>
            <a:r>
              <a:rPr lang="en-US" altLang="zh-CN" dirty="0" err="1"/>
              <a:t>lf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81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8F29E-5DCD-4611-B2D8-407FAD37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条件判断语句格式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E6691-9755-48C9-9952-90C2CA068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If()</a:t>
            </a:r>
            <a:r>
              <a:rPr lang="zh-CN" altLang="en-US" dirty="0"/>
              <a:t>后单句语句可以不用</a:t>
            </a:r>
            <a:r>
              <a:rPr lang="en-US" altLang="zh-CN" dirty="0"/>
              <a:t>{}                                              else</a:t>
            </a:r>
            <a:r>
              <a:rPr lang="zh-CN" altLang="en-US" dirty="0"/>
              <a:t>同理，与</a:t>
            </a:r>
            <a:r>
              <a:rPr lang="en-US" altLang="zh-CN" dirty="0"/>
              <a:t>if</a:t>
            </a:r>
            <a:r>
              <a:rPr lang="zh-CN" altLang="en-US" dirty="0"/>
              <a:t>同级</a:t>
            </a:r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/>
              <a:t>if(</a:t>
            </a:r>
            <a:r>
              <a:rPr lang="en-US" altLang="zh-CN" dirty="0" err="1"/>
              <a:t>xxxxx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a=b=c;</a:t>
            </a:r>
          </a:p>
          <a:p>
            <a:r>
              <a:rPr lang="en-US" altLang="zh-CN" dirty="0"/>
              <a:t>If()</a:t>
            </a:r>
            <a:r>
              <a:rPr lang="zh-CN" altLang="en-US" dirty="0"/>
              <a:t>后多句语句用</a:t>
            </a:r>
            <a:r>
              <a:rPr lang="en-US" altLang="zh-CN" dirty="0"/>
              <a:t>{}</a:t>
            </a:r>
            <a:r>
              <a:rPr lang="zh-CN" altLang="en-US" dirty="0"/>
              <a:t>括起来</a:t>
            </a:r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/>
              <a:t>if(</a:t>
            </a:r>
            <a:r>
              <a:rPr lang="en-US" altLang="zh-CN" dirty="0" err="1"/>
              <a:t>xxxx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  a=</a:t>
            </a:r>
            <a:r>
              <a:rPr lang="en-US" altLang="zh-CN" dirty="0" err="1"/>
              <a:t>a+b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b=</a:t>
            </a:r>
            <a:r>
              <a:rPr lang="en-US" altLang="zh-CN" dirty="0" err="1"/>
              <a:t>b+a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27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8F29E-5DCD-4611-B2D8-407FAD37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E6691-9755-48C9-9952-90C2CA068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for(</a:t>
            </a:r>
            <a:r>
              <a:rPr lang="zh-CN" altLang="en-US" dirty="0"/>
              <a:t>式</a:t>
            </a:r>
            <a:r>
              <a:rPr lang="en-US" altLang="zh-CN" dirty="0"/>
              <a:t>1;</a:t>
            </a:r>
            <a:r>
              <a:rPr lang="zh-CN" altLang="en-US" dirty="0"/>
              <a:t>式</a:t>
            </a:r>
            <a:r>
              <a:rPr lang="en-US" altLang="zh-CN" dirty="0"/>
              <a:t>2;</a:t>
            </a:r>
            <a:r>
              <a:rPr lang="zh-CN" altLang="en-US" dirty="0"/>
              <a:t>式</a:t>
            </a:r>
            <a:r>
              <a:rPr lang="en-US" altLang="zh-CN" dirty="0"/>
              <a:t>3)</a:t>
            </a:r>
          </a:p>
          <a:p>
            <a:r>
              <a:rPr lang="zh-CN" altLang="en-US" dirty="0"/>
              <a:t>强调不要在</a:t>
            </a:r>
            <a:r>
              <a:rPr lang="en-US" altLang="zh-CN" dirty="0"/>
              <a:t>for()</a:t>
            </a:r>
            <a:r>
              <a:rPr lang="zh-CN" altLang="en-US" dirty="0"/>
              <a:t>后加</a:t>
            </a:r>
            <a:r>
              <a:rPr lang="en-US" altLang="zh-CN" dirty="0"/>
              <a:t>”;”</a:t>
            </a:r>
            <a:r>
              <a:rPr lang="zh-CN" altLang="en-US" dirty="0"/>
              <a:t>号，不然</a:t>
            </a:r>
            <a:r>
              <a:rPr lang="en-US" altLang="zh-CN" dirty="0"/>
              <a:t>for</a:t>
            </a:r>
            <a:r>
              <a:rPr lang="zh-CN" altLang="en-US" dirty="0"/>
              <a:t>循环中的语句只到</a:t>
            </a:r>
            <a:r>
              <a:rPr lang="en-US" altLang="zh-CN" dirty="0"/>
              <a:t>”;”</a:t>
            </a:r>
            <a:r>
              <a:rPr lang="zh-CN" altLang="en-US" dirty="0"/>
              <a:t>就结束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0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C5FB0-664C-41CA-A029-585343B8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1E5688-9D7F-4519-825E-F8B72507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C</a:t>
            </a:r>
            <a:r>
              <a:rPr lang="zh-CN" altLang="en-US" dirty="0"/>
              <a:t>语言的语法及规则有了加深认识</a:t>
            </a:r>
            <a:endParaRPr lang="en-US" altLang="zh-CN" dirty="0"/>
          </a:p>
          <a:p>
            <a:r>
              <a:rPr lang="zh-CN" altLang="en-US" dirty="0"/>
              <a:t>提升了打字速度</a:t>
            </a:r>
            <a:endParaRPr lang="en-US" altLang="zh-CN" dirty="0"/>
          </a:p>
          <a:p>
            <a:r>
              <a:rPr lang="zh-CN" altLang="en-US" dirty="0"/>
              <a:t>列出了一些小知识点，可以不用翻书了</a:t>
            </a:r>
            <a:endParaRPr lang="en-US" altLang="zh-CN" dirty="0"/>
          </a:p>
          <a:p>
            <a:r>
              <a:rPr lang="zh-CN" altLang="en-US" dirty="0"/>
              <a:t>准备</a:t>
            </a:r>
            <a:r>
              <a:rPr lang="en-US" altLang="zh-CN" dirty="0"/>
              <a:t>2</a:t>
            </a:r>
            <a:r>
              <a:rPr lang="zh-CN" altLang="en-US" dirty="0"/>
              <a:t>刷</a:t>
            </a:r>
            <a:endParaRPr lang="en-US" altLang="zh-CN" dirty="0"/>
          </a:p>
          <a:p>
            <a:r>
              <a:rPr lang="zh-CN" altLang="en-US" dirty="0"/>
              <a:t>离脑残还有点距离，正在缓慢缩短距离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861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38</TotalTime>
  <Words>254</Words>
  <Application>Microsoft Office PowerPoint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Tw Cen MT</vt:lpstr>
      <vt:lpstr>电路</vt:lpstr>
      <vt:lpstr>20191013-20191018</vt:lpstr>
      <vt:lpstr>指代字符格式</vt:lpstr>
      <vt:lpstr>运算符</vt:lpstr>
      <vt:lpstr>运算顺序</vt:lpstr>
      <vt:lpstr> 条件判断语句格式</vt:lpstr>
      <vt:lpstr>循环语句注意事项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20191013-20191018</dc:title>
  <dc:creator>倪 敏立</dc:creator>
  <cp:lastModifiedBy>倪 敏立</cp:lastModifiedBy>
  <cp:revision>5</cp:revision>
  <dcterms:created xsi:type="dcterms:W3CDTF">2019-10-18T00:15:20Z</dcterms:created>
  <dcterms:modified xsi:type="dcterms:W3CDTF">2019-10-18T00:54:14Z</dcterms:modified>
</cp:coreProperties>
</file>