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61" r:id="rId4"/>
    <p:sldId id="268" r:id="rId5"/>
    <p:sldId id="267" r:id="rId6"/>
    <p:sldId id="260" r:id="rId7"/>
    <p:sldId id="27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38">
          <p15:clr>
            <a:srgbClr val="A4A3A4"/>
          </p15:clr>
        </p15:guide>
        <p15:guide id="3" pos="7242">
          <p15:clr>
            <a:srgbClr val="A4A3A4"/>
          </p15:clr>
        </p15:guide>
        <p15:guide id="4" orient="horz" pos="618">
          <p15:clr>
            <a:srgbClr val="A4A3A4"/>
          </p15:clr>
        </p15:guide>
        <p15:guide id="5" orient="horz" pos="3929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58"/>
      </p:cViewPr>
      <p:guideLst>
        <p:guide orient="horz" pos="2160"/>
        <p:guide pos="438"/>
        <p:guide pos="7242"/>
        <p:guide orient="horz" pos="618"/>
        <p:guide orient="horz" pos="392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8" d="100"/>
        <a:sy n="19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7DCF-C454-4DE1-BFB6-41213D3671BC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50593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93592" y="0"/>
            <a:ext cx="150593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87185" y="0"/>
            <a:ext cx="150593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80778" y="0"/>
            <a:ext cx="150593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74371" y="0"/>
            <a:ext cx="1505937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32337" y="2229941"/>
            <a:ext cx="889444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+mj-lt"/>
              </a:rPr>
              <a:t>20191020-20191025</a:t>
            </a:r>
          </a:p>
        </p:txBody>
      </p:sp>
      <p:sp>
        <p:nvSpPr>
          <p:cNvPr id="9" name="矩形 8"/>
          <p:cNvSpPr/>
          <p:nvPr/>
        </p:nvSpPr>
        <p:spPr>
          <a:xfrm>
            <a:off x="7080307" y="3552110"/>
            <a:ext cx="4298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600" b="1" dirty="0">
                <a:gradFill>
                  <a:gsLst>
                    <a:gs pos="0">
                      <a:schemeClr val="accent3"/>
                    </a:gs>
                    <a:gs pos="100000">
                      <a:schemeClr val="tx2"/>
                    </a:gs>
                    <a:gs pos="70000">
                      <a:schemeClr val="accent2"/>
                    </a:gs>
                  </a:gsLst>
                  <a:lin ang="0" scaled="1"/>
                </a:gradFill>
                <a:latin typeface="Arial" panose="020B0604020202020204" pitchFamily="34" charset="0"/>
              </a:rPr>
              <a:t>WORK  REPOR</a:t>
            </a:r>
            <a:endParaRPr lang="en-US" altLang="zh-CN" sz="3600" b="1" i="0" dirty="0">
              <a:gradFill>
                <a:gsLst>
                  <a:gs pos="0">
                    <a:schemeClr val="accent3"/>
                  </a:gs>
                  <a:gs pos="100000">
                    <a:schemeClr val="tx2"/>
                  </a:gs>
                  <a:gs pos="70000">
                    <a:schemeClr val="accent2"/>
                  </a:gs>
                </a:gsLst>
                <a:lin ang="0" scaled="1"/>
              </a:gra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95325" y="171163"/>
            <a:ext cx="1877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找素数</a:t>
            </a:r>
            <a:endParaRPr lang="zh-CN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30617479-01BC-4D88-BAA8-32D9630BC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8" y="1198485"/>
            <a:ext cx="6361019" cy="47301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A2FCEA-653A-4946-875C-4FFD487DC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543" y="1269750"/>
            <a:ext cx="4328535" cy="45876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38835" y="267048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思路优化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F3E9EA7-6BB8-423F-99B9-C2C8DF81A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89" y="1345573"/>
            <a:ext cx="6759526" cy="47705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F8E47F-BDEB-4EA5-A2F2-FB2D5F8BD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015" y="1231262"/>
            <a:ext cx="4785775" cy="49991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38835" y="267048"/>
            <a:ext cx="226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程序优化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C51E35D5-4B0D-4DFF-B0EB-30DCCD1AC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35" y="1281938"/>
            <a:ext cx="4861981" cy="50753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C6A5A2-EF84-40E0-8C3A-6D8727EC7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798" y="1086668"/>
            <a:ext cx="5464013" cy="50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2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95325" y="171163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字符数组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05B7C82D-9774-4EC7-B84A-F14D67BFB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249"/>
            <a:ext cx="6805250" cy="508298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5ADAB47-2D28-43E9-9E50-51E06107F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333" y="1391180"/>
            <a:ext cx="6515665" cy="4839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95325" y="171163"/>
            <a:ext cx="2698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字符串数组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54CC0EA6-BA2E-4F52-AFA4-FA5AC3A2F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896" y="1181769"/>
            <a:ext cx="6805250" cy="5044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95325" y="171163"/>
            <a:ext cx="1997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应用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0B541B6C-6408-42A9-A44A-EC18875ED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081" y="1282095"/>
            <a:ext cx="6210838" cy="48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9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定义 1">
      <a:majorFont>
        <a:latin typeface="思源黑体 CN Bold"/>
        <a:ea typeface="思源黑体 CN Bold"/>
        <a:cs typeface=""/>
      </a:majorFont>
      <a:minorFont>
        <a:latin typeface="思源黑体 CN Norm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15</Words>
  <Application>Microsoft Office PowerPoint</Application>
  <PresentationFormat>宽屏</PresentationFormat>
  <Paragraphs>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思源黑体 CN Bold</vt:lpstr>
      <vt:lpstr>思源黑体 CN Normal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稻壳儿</Manager>
  <Company>稻壳儿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教育PPT</dc:title>
  <dc:subject>PPT模板</dc:subject>
  <dc:creator>阿唐小姐</dc:creator>
  <cp:lastModifiedBy>倪 敏立</cp:lastModifiedBy>
  <cp:revision>38</cp:revision>
  <dcterms:created xsi:type="dcterms:W3CDTF">2019-09-05T07:12:00Z</dcterms:created>
  <dcterms:modified xsi:type="dcterms:W3CDTF">2019-11-01T05:25:01Z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