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590E-1D50-43FF-8181-0E1684639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10.6-10.11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A396D-B1E6-478A-99BC-F592716EC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19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7AB3-A34D-42B0-87D8-2956ED4C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1828E-BEF1-4946-A243-384ACC9D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191FEC-60CB-4D32-9AD8-8D4B60E9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83" y="1695613"/>
            <a:ext cx="9129551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065F-5E6E-4FA2-851C-5AA98D5A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一次数学危机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2644E-B0E1-42CF-B20C-FB632DE5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当时人们信仰，万物数学为源，“一切数均可表成整数或整数之比”</a:t>
            </a:r>
            <a:endParaRPr lang="en-US" altLang="zh-CN" dirty="0"/>
          </a:p>
          <a:p>
            <a:r>
              <a:rPr lang="zh-CN" altLang="en-US" dirty="0"/>
              <a:t>毕达哥拉斯证明毕达哥拉斯定理，发现不是每条三角边都能用整数表示，与信仰冲突，最后被淹死。</a:t>
            </a:r>
            <a:endParaRPr lang="en-US" altLang="zh-CN" dirty="0"/>
          </a:p>
          <a:p>
            <a:r>
              <a:rPr lang="zh-CN" altLang="en-US" dirty="0"/>
              <a:t>后欧多克索斯，发明一套完整的比例论，缓解危机，但是是通过几何方法，避开直接出现无理数实现的。（形式上完美）</a:t>
            </a:r>
            <a:endParaRPr lang="en-US" altLang="zh-CN" dirty="0"/>
          </a:p>
          <a:p>
            <a:r>
              <a:rPr lang="en-US" altLang="zh-CN" dirty="0"/>
              <a:t>16</a:t>
            </a:r>
            <a:r>
              <a:rPr lang="zh-CN" altLang="en-US" dirty="0"/>
              <a:t>世纪下半叶“实数理论”的确定，危机真正被解决</a:t>
            </a:r>
          </a:p>
        </p:txBody>
      </p:sp>
    </p:spTree>
    <p:extLst>
      <p:ext uri="{BB962C8B-B14F-4D97-AF65-F5344CB8AC3E}">
        <p14:creationId xmlns:p14="http://schemas.microsoft.com/office/powerpoint/2010/main" val="318533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EE0D9-BE63-4027-B8F3-0840FAE3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二次数学危机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49FE1-15AE-4DA2-A467-B7BECDA0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贝克莱悖论挑起</a:t>
            </a:r>
            <a:endParaRPr lang="en-US" altLang="zh-CN" dirty="0"/>
          </a:p>
          <a:p>
            <a:r>
              <a:rPr lang="zh-CN" altLang="en-US" dirty="0"/>
              <a:t>魏尔斯特拉斯等人发明“实数理论”，在其基础上建立起极限论的基本定理，缓解危机。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A68578-D3F4-4A7D-9731-C657064F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27" y="3249228"/>
            <a:ext cx="4410531" cy="324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0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77CF-E031-4EE7-B78E-D6D2F8A9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第三次数学危机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CEA70-CFA1-408F-AF64-D2942494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康托尔：集合论，初时遭遇很多攻击，后数学家发现从自然数和康托尔集合论出发可建立起整个数学大厦，“一切数学成果可建立在集合论基础上”。</a:t>
            </a:r>
            <a:endParaRPr lang="en-US" altLang="zh-CN" dirty="0"/>
          </a:p>
          <a:p>
            <a:r>
              <a:rPr lang="zh-CN" altLang="en-US" dirty="0"/>
              <a:t>罗素悖论</a:t>
            </a:r>
            <a:endParaRPr lang="en-US" altLang="zh-CN" dirty="0"/>
          </a:p>
          <a:p>
            <a:r>
              <a:rPr lang="zh-CN" altLang="en-US" dirty="0"/>
              <a:t>哥德尔：既没有办法证明，又没有办法推翻。</a:t>
            </a:r>
            <a:endParaRPr lang="en-US" altLang="zh-CN" dirty="0"/>
          </a:p>
          <a:p>
            <a:r>
              <a:rPr lang="zh-CN" altLang="en-US" dirty="0"/>
              <a:t>“哥德尔的不完备性定理”，把数学彻底形式化的愿望是不可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能实现的。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99CD6-97C8-4359-B8E1-B7D22D4E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241" y="2897820"/>
            <a:ext cx="3130190" cy="3582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100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7AB3-A34D-42B0-87D8-2956ED4C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6AB6-13B7-44F8-BA76-A34C710F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2BADD5-AD52-4BDC-B280-82C3EFEB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9" y="1853754"/>
            <a:ext cx="5813397" cy="40708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8979AE-6CAC-4647-AC1E-B2D0CD75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66" y="1853754"/>
            <a:ext cx="6013235" cy="40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3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7AB3-A34D-42B0-87D8-2956ED4C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6AB6-13B7-44F8-BA76-A34C710F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A89712-73B2-445C-BFBA-1137416E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68" y="444384"/>
            <a:ext cx="9221753" cy="52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1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7AB3-A34D-42B0-87D8-2956ED4C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6AB6-13B7-44F8-BA76-A34C710F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为计算机的开关电路设计提供了重要的数学方法和理论基础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919E32-9A8B-4E5D-A220-0EFD2DDD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64" y="2540406"/>
            <a:ext cx="3291470" cy="4002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E1DEFB-4C49-4652-A8E9-94497633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49" y="2660836"/>
            <a:ext cx="6752978" cy="37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4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7AB3-A34D-42B0-87D8-2956ED4C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6AB6-13B7-44F8-BA76-A34C710F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A8089-32EA-4704-B6F7-0860B1F0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48" y="1853754"/>
            <a:ext cx="7866534" cy="45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8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7AB3-A34D-42B0-87D8-2956ED4C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6AB6-13B7-44F8-BA76-A34C710F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CEF26F-9A5F-4EC1-9E45-39F2BE10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1764977"/>
            <a:ext cx="8804502" cy="46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7802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115</TotalTime>
  <Words>230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Rockwell</vt:lpstr>
      <vt:lpstr>画廊</vt:lpstr>
      <vt:lpstr>10.6-10.11</vt:lpstr>
      <vt:lpstr>一次数学危机</vt:lpstr>
      <vt:lpstr>二次数学危机</vt:lpstr>
      <vt:lpstr>第三次数学危机</vt:lpstr>
      <vt:lpstr>二进制转换</vt:lpstr>
      <vt:lpstr>PowerPoint 演示文稿</vt:lpstr>
      <vt:lpstr>布尔代数</vt:lpstr>
      <vt:lpstr>变量定义</vt:lpstr>
      <vt:lpstr>数据类型</vt:lpstr>
      <vt:lpstr>整型数据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10.6-10.11</dc:title>
  <dc:creator>倪 敏立</dc:creator>
  <cp:lastModifiedBy>倪 敏立</cp:lastModifiedBy>
  <cp:revision>9</cp:revision>
  <dcterms:created xsi:type="dcterms:W3CDTF">2019-10-10T00:34:14Z</dcterms:created>
  <dcterms:modified xsi:type="dcterms:W3CDTF">2019-10-10T16:25:28Z</dcterms:modified>
</cp:coreProperties>
</file>