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1" r:id="rId4"/>
    <p:sldId id="268" r:id="rId5"/>
    <p:sldId id="267" r:id="rId6"/>
    <p:sldId id="260" r:id="rId7"/>
    <p:sldId id="270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2160"/>
        <p:guide pos="438"/>
        <p:guide pos="7242"/>
        <p:guide orient="horz" pos="618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2337" y="2229941"/>
            <a:ext cx="8808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2019</a:t>
            </a:r>
            <a:r>
              <a:rPr lang="en-US" altLang="zh-CN" sz="8000" b="1" dirty="0">
                <a:latin typeface="+mj-lt"/>
              </a:rPr>
              <a:t>1111</a:t>
            </a:r>
            <a:r>
              <a:rPr lang="en-US" sz="8000" b="1" dirty="0">
                <a:latin typeface="+mj-lt"/>
              </a:rPr>
              <a:t>-2019</a:t>
            </a:r>
            <a:r>
              <a:rPr lang="en-US" altLang="zh-CN" sz="8000" b="1" dirty="0">
                <a:latin typeface="+mj-lt"/>
              </a:rPr>
              <a:t>1115</a:t>
            </a:r>
            <a:endParaRPr lang="en-US" sz="8000" b="1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WORK  REPOR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知识点函数概念</a:t>
            </a:r>
            <a:endParaRPr lang="zh-CN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2777CDA1-40F0-490A-897D-55B3BC0F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6" y="850900"/>
            <a:ext cx="6822391" cy="58482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734C46-D185-43A4-B93C-0727A34B45F5}"/>
              </a:ext>
            </a:extLst>
          </p:cNvPr>
          <p:cNvSpPr txBox="1"/>
          <p:nvPr/>
        </p:nvSpPr>
        <p:spPr>
          <a:xfrm>
            <a:off x="7264866" y="1895912"/>
            <a:ext cx="39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和数学函数一样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定义函数及函数类型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FB1C275-E20A-4D88-B86F-1E283009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6762691" cy="53504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8627A3-D6FB-4CA1-B3BB-125CA67E2F69}"/>
              </a:ext>
            </a:extLst>
          </p:cNvPr>
          <p:cNvSpPr txBox="1"/>
          <p:nvPr/>
        </p:nvSpPr>
        <p:spPr>
          <a:xfrm>
            <a:off x="7660528" y="1693409"/>
            <a:ext cx="3807222" cy="121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double char void</a:t>
            </a:r>
          </a:p>
          <a:p>
            <a:r>
              <a:rPr lang="zh-CN" altLang="en-US" dirty="0"/>
              <a:t>函数类型与</a:t>
            </a:r>
            <a:r>
              <a:rPr lang="en-US" altLang="zh-CN" dirty="0"/>
              <a:t>return</a:t>
            </a:r>
            <a:r>
              <a:rPr lang="zh-CN" altLang="en-US" dirty="0"/>
              <a:t>相对应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可以没有返回值</a:t>
            </a:r>
            <a:endParaRPr lang="en-US" altLang="zh-CN" dirty="0"/>
          </a:p>
          <a:p>
            <a:r>
              <a:rPr lang="zh-CN" altLang="en-US" dirty="0"/>
              <a:t>即函数的类型指函数返回值的类型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364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函数定义规则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9A869C9-9621-4041-86FD-0DBA7A1D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" y="1310770"/>
            <a:ext cx="6805250" cy="50753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12611B-ED90-4788-80A3-45914A2E7E92}"/>
              </a:ext>
            </a:extLst>
          </p:cNvPr>
          <p:cNvSpPr txBox="1"/>
          <p:nvPr/>
        </p:nvSpPr>
        <p:spPr>
          <a:xfrm>
            <a:off x="7306811" y="2966467"/>
            <a:ext cx="41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函数定义若不在</a:t>
            </a:r>
            <a:r>
              <a:rPr lang="en-US" altLang="zh-CN" dirty="0"/>
              <a:t>main</a:t>
            </a:r>
            <a:r>
              <a:rPr lang="zh-CN" altLang="en-US" dirty="0"/>
              <a:t>函数前就书写的话，需要在</a:t>
            </a:r>
            <a:r>
              <a:rPr lang="en-US" altLang="zh-CN" dirty="0"/>
              <a:t>main</a:t>
            </a:r>
            <a:r>
              <a:rPr lang="zh-CN" altLang="en-US" dirty="0"/>
              <a:t>函数前面进行函数声明</a:t>
            </a:r>
          </a:p>
        </p:txBody>
      </p:sp>
    </p:spTree>
    <p:extLst>
      <p:ext uri="{BB962C8B-B14F-4D97-AF65-F5344CB8AC3E}">
        <p14:creationId xmlns:p14="http://schemas.microsoft.com/office/powerpoint/2010/main" val="22252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函数细节概念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177D081-C35F-4FD2-8BEB-D961F1AE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48" y="866053"/>
            <a:ext cx="7839002" cy="5820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函数执行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C01F25B-2539-4FC9-B68C-5E3A2D9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1" y="1025281"/>
            <a:ext cx="5787977" cy="48074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4A0FCF8-0F1C-49E6-8378-9E5095239429}"/>
              </a:ext>
            </a:extLst>
          </p:cNvPr>
          <p:cNvSpPr txBox="1"/>
          <p:nvPr/>
        </p:nvSpPr>
        <p:spPr>
          <a:xfrm>
            <a:off x="6954473" y="2978092"/>
            <a:ext cx="477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中执行的时候，依次执行到</a:t>
            </a:r>
            <a:r>
              <a:rPr lang="en-US" altLang="zh-CN" dirty="0"/>
              <a:t>max</a:t>
            </a:r>
            <a:r>
              <a:rPr lang="zh-CN" altLang="en-US" dirty="0"/>
              <a:t>函数时，会停下来执行</a:t>
            </a:r>
            <a:r>
              <a:rPr lang="en-US" altLang="zh-CN" dirty="0"/>
              <a:t>max</a:t>
            </a:r>
            <a:r>
              <a:rPr lang="zh-CN" altLang="en-US" dirty="0"/>
              <a:t>，并讲输入的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值一同带入进行计算，用</a:t>
            </a:r>
            <a:r>
              <a:rPr lang="en-US" altLang="zh-CN" dirty="0"/>
              <a:t>return</a:t>
            </a:r>
            <a:r>
              <a:rPr lang="zh-CN" altLang="en-US" dirty="0"/>
              <a:t>进行返回值，返回后继续运行函数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函数运行原理过程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735D2EA-6BF9-4681-81AE-2F37B034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8" y="1212554"/>
            <a:ext cx="6149731" cy="4619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参数是进行复制然后调用的</a:t>
            </a:r>
          </a:p>
        </p:txBody>
      </p:sp>
    </p:spTree>
    <p:extLst>
      <p:ext uri="{BB962C8B-B14F-4D97-AF65-F5344CB8AC3E}">
        <p14:creationId xmlns:p14="http://schemas.microsoft.com/office/powerpoint/2010/main" val="42425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例题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change</a:t>
            </a:r>
            <a:r>
              <a:rPr lang="zh-CN" altLang="en-US" dirty="0"/>
              <a:t>并没有返回值，并且</a:t>
            </a:r>
            <a:r>
              <a:rPr lang="en-US" altLang="zh-CN" dirty="0"/>
              <a:t>change</a:t>
            </a:r>
            <a:r>
              <a:rPr lang="zh-CN" altLang="en-US" dirty="0"/>
              <a:t>函数中的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是复制出来的，并不会对原函数产生影响，所以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的值不变，依旧是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036D89-C591-404D-9C25-6C2685E2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" y="937241"/>
            <a:ext cx="6919560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161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思源黑体 CN Bold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稻壳儿</Manager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subject>PPT模板</dc:subject>
  <dc:creator>阿唐小姐</dc:creator>
  <cp:lastModifiedBy>倪 敏立</cp:lastModifiedBy>
  <cp:revision>44</cp:revision>
  <dcterms:created xsi:type="dcterms:W3CDTF">2019-09-05T07:12:00Z</dcterms:created>
  <dcterms:modified xsi:type="dcterms:W3CDTF">2019-11-15T13:35:24Z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