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410" r:id="rId3"/>
    <p:sldId id="411" r:id="rId5"/>
    <p:sldId id="412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6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(7)</a:t>
            </a:r>
            <a:endParaRPr lang="en-US" altLang="zh-CN" dirty="0"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>
            <a:normAutofit lnSpcReduction="10000"/>
          </a:bodyPr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2020/2/28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冒泡排序</a:t>
            </a:r>
            <a:r>
              <a:rPr lang="en-US" altLang="zh-CN"/>
              <a:t>&amp;</a:t>
            </a:r>
            <a:r>
              <a:t>双向冒泡排序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298065"/>
            <a:ext cx="5303520" cy="1729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0" y="1497330"/>
            <a:ext cx="5311140" cy="3863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直接选择排序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7525" y="2056765"/>
            <a:ext cx="5760720" cy="2918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>
                <a:sym typeface="+mn-ea"/>
              </a:rPr>
            </a:br>
            <a:r>
              <a:rPr>
                <a:sym typeface="+mn-ea"/>
              </a:rPr>
              <a:t>图的邻接矩阵表示和遍历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定义：                                                                  建立：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、初始化图：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、将数据读入图中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034540"/>
            <a:ext cx="425958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75" y="2034540"/>
            <a:ext cx="5135880" cy="27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312920"/>
            <a:ext cx="4442460" cy="13106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52780"/>
            <a:ext cx="10968990" cy="5596890"/>
          </a:xfrm>
        </p:spPr>
        <p:txBody>
          <a:bodyPr/>
          <a:p>
            <a:r>
              <a:rPr>
                <a:sym typeface="+mn-ea"/>
              </a:rPr>
              <a:t>广度优先的</a:t>
            </a:r>
            <a:r>
              <a:rPr>
                <a:sym typeface="+mn-ea"/>
              </a:rPr>
              <a:t>递归</a:t>
            </a:r>
            <a:r>
              <a:rPr>
                <a:sym typeface="+mn-ea"/>
              </a:rPr>
              <a:t>遍历：                                                                  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223645"/>
            <a:ext cx="4945380" cy="4709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10" y="1223645"/>
            <a:ext cx="4297680" cy="1844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25805"/>
            <a:ext cx="10968990" cy="5523865"/>
          </a:xfrm>
        </p:spPr>
        <p:txBody>
          <a:bodyPr/>
          <a:p>
            <a:r>
              <a:t>深度优先的递归遍历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296035"/>
            <a:ext cx="4305300" cy="3581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最小生成树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prim</a:t>
            </a:r>
            <a:r>
              <a:t>算法：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423160"/>
            <a:ext cx="4053840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95" y="1355090"/>
            <a:ext cx="4206240" cy="5029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39140"/>
            <a:ext cx="10968990" cy="5510530"/>
          </a:xfrm>
        </p:spPr>
        <p:txBody>
          <a:bodyPr/>
          <a:p>
            <a:r>
              <a:rPr lang="en-US" altLang="zh-CN"/>
              <a:t>Kruskal</a:t>
            </a:r>
            <a:r>
              <a:t>算法：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780" y="884555"/>
            <a:ext cx="4739640" cy="502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10" y="884555"/>
            <a:ext cx="3855720" cy="5433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最短路径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dijkstra</a:t>
            </a:r>
            <a:r>
              <a:t>算法：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26760" y="758190"/>
            <a:ext cx="4411980" cy="5341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137410"/>
            <a:ext cx="4335780" cy="2583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573530"/>
            <a:ext cx="4152900" cy="3710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20" y="1573530"/>
            <a:ext cx="5273040" cy="3345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直接插入排序</a:t>
            </a:r>
            <a:r>
              <a:rPr lang="en-US" altLang="zh-CN"/>
              <a:t>&amp;</a:t>
            </a:r>
            <a:r>
              <a:t>二分插入排序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750" y="1730375"/>
            <a:ext cx="4945380" cy="2872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20" y="1730375"/>
            <a:ext cx="4762500" cy="3855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REFSHAPE" val="168028532"/>
  <p:tag name="KSO_WM_UNIT_PLACING_PICTURE_USER_VIEWPORT" val="{&quot;height&quot;:5640,&quot;width&quot;:678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REFSHAPE" val="347438372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REFSHAPE" val="363403540"/>
  <p:tag name="KSO_WM_UNIT_PLACING_PICTURE_USER_VIEWPORT" val="{&quot;height&quot;:5844,&quot;width&quot;:65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REFSHAPE" val="163068044"/>
  <p:tag name="KSO_WM_UNIT_PLACING_PICTURE_USER_VIEWPORT" val="{&quot;height&quot;:4524,&quot;width&quot;:7788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REFSHAPE" val="407967580"/>
  <p:tag name="KSO_WM_UNIT_PLACING_PICTURE_USER_VIEWPORT" val="{&quot;height&quot;:2724,&quot;width&quot;:8352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37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数据结构与算法(7)</vt:lpstr>
      <vt:lpstr> 图的邻接矩阵表示和遍历 </vt:lpstr>
      <vt:lpstr>PowerPoint 演示文稿</vt:lpstr>
      <vt:lpstr>PowerPoint 演示文稿</vt:lpstr>
      <vt:lpstr>最小生成树</vt:lpstr>
      <vt:lpstr>PowerPoint 演示文稿</vt:lpstr>
      <vt:lpstr>最短路径</vt:lpstr>
      <vt:lpstr>拓扑排序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相逢何必曾相识</cp:lastModifiedBy>
  <cp:revision>110</cp:revision>
  <dcterms:created xsi:type="dcterms:W3CDTF">2019-06-19T02:08:00Z</dcterms:created>
  <dcterms:modified xsi:type="dcterms:W3CDTF">2020-02-28T10:34:56Z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