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10" r:id="rId2"/>
    <p:sldId id="416" r:id="rId3"/>
    <p:sldId id="417" r:id="rId4"/>
    <p:sldId id="411" r:id="rId5"/>
    <p:sldId id="412" r:id="rId6"/>
    <p:sldId id="413" r:id="rId7"/>
    <p:sldId id="414" r:id="rId8"/>
    <p:sldId id="41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59" d="100"/>
          <a:sy n="59" d="100"/>
        </p:scale>
        <p:origin x="1387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F42E5-45BE-44DD-8502-751759C59EAB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E921D-654E-4631-A449-8FBFFDD16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584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1EFEF-33F2-4873-AE2E-9F7A2AE1B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D205CA-2081-482A-A897-E013C2733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2DA9FD-A697-4329-93A0-DB0E7A23D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7FCA-BC88-45A9-A3DE-8F09AB7C459A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6B90D8-D0F3-4816-B59B-79881EC97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142A8-D81E-4C8F-879B-FEE3DAA2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B181-A0DB-455A-889A-7019576C4E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65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D4B6C-559C-4536-9203-F0B5F3FB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364B53-F86A-4AFD-904C-4A3E40B8C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C2E798-E036-499E-AA93-77DA9D82D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7FCA-BC88-45A9-A3DE-8F09AB7C459A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3E0488-AA8A-4568-9ED6-1ED116989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DFF32-2C0F-4000-A5AE-0C92C17E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B181-A0DB-455A-889A-7019576C4E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88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E9DC99-EA11-45C0-8B20-058B42914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88849D-4FA4-4C33-91FC-DB1DB1EF9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8C56E7-9E0A-419C-B360-09157EC4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7FCA-BC88-45A9-A3DE-8F09AB7C459A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4AB468-EB2C-49E7-9557-29D54A7F8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1CC78C-E51D-4C69-9C53-71E28BED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B181-A0DB-455A-889A-7019576C4E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26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75257-B205-46CB-B7ED-38436B63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8C8A33-7729-4254-864E-BA466ACF5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C56E7D-4518-45A8-B3C9-7E6420121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7FCA-BC88-45A9-A3DE-8F09AB7C459A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E40BAA-77B1-430D-879A-C58CEAE3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69A3DB-AE3C-496D-87FB-3D94FAD0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B181-A0DB-455A-889A-7019576C4E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80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D8FBB-7CCA-48DE-BE75-147B482C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B508E8-E97A-49A2-873D-8620B63CD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96AF8-4FC7-437C-8C3A-4C265997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7FCA-BC88-45A9-A3DE-8F09AB7C459A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D4EC19-3038-4E3B-8304-B13EA513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C93BB-8E0B-4B35-AA03-E2DF249F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B181-A0DB-455A-889A-7019576C4E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43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E157E-3354-4EA6-8CBB-294BC76C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418AF9-1F75-4EF3-BF60-34298EE08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0C0528-4EE3-48FA-83A0-B9DDEF8DD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724F2E-0080-48C8-ACBD-B7233152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7FCA-BC88-45A9-A3DE-8F09AB7C459A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8FCDC1-E985-4971-A566-C330E2F9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DF13B7-7515-4382-B8C7-E82E76FF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B181-A0DB-455A-889A-7019576C4E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66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5EC91-3DC8-4363-B954-1E7298FE2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C10363-850E-46CB-9935-07F650B86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4AC8F5-B4C4-4A50-8B22-950B219F7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3D8382-9523-4E90-A1EF-9E278FDDB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EB95CD-E943-491C-A267-6EC4D06C0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8B133F-501D-465E-8B92-1E149154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7FCA-BC88-45A9-A3DE-8F09AB7C459A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A06A60-7AF8-4A01-A20E-03742333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C02DC1-CE2B-4855-A917-75086C79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B181-A0DB-455A-889A-7019576C4E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6540B-A826-4E58-B7AB-2D6D68FA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E3C9CE-1240-4B6B-BD58-5E426702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7FCA-BC88-45A9-A3DE-8F09AB7C459A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2593FD-DD15-4F72-982E-8C3F6F3C8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6DA38A-3B8C-4C3C-8798-6BD0F5D8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B181-A0DB-455A-889A-7019576C4E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801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2A500B-14BE-4FA4-A507-855D3874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7FCA-BC88-45A9-A3DE-8F09AB7C459A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50E35F-1024-4145-BBC3-E031D991B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8CF942-05EC-4158-858B-C5978DA4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B181-A0DB-455A-889A-7019576C4E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71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D4EB8-F3C5-4E5F-B47B-59836D9F6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AFF2DD-E466-4505-839C-3C92F0DCF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1AEABE-B1A5-4953-A4CA-F837F7051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09BAA2-B239-4D4C-BEFD-EE58CC03B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7FCA-BC88-45A9-A3DE-8F09AB7C459A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66AF94-F6D1-40E3-885E-E4DD59557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E9A51B-8AEB-4196-9B2B-0B7640D1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B181-A0DB-455A-889A-7019576C4E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01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60E0C-45BB-4D92-85EB-68C18E2B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305051-805A-4437-AF8A-281EFE57C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207892-D172-447B-B891-736B7D727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7961C2-350F-4EE0-882D-5113D78E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7FCA-BC88-45A9-A3DE-8F09AB7C459A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095582-0691-48CF-AC27-0EB82B0D1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895A53-5999-43CA-B778-2E611818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B181-A0DB-455A-889A-7019576C4E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63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B12AA9-21D6-4FB8-8ACB-94ED52C0B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600C46-316E-4464-8B4C-DC7CCB690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861FE1-421D-4D2D-A2C6-BAF3A0947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17FCA-BC88-45A9-A3DE-8F09AB7C459A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A862CC-619F-4EA8-8A98-5DA781029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41D4AE-CE2D-40DA-82FD-72CFD4EE5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7B181-A0DB-455A-889A-7019576C4E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75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>
                <a:ea typeface="微软雅黑" panose="020B0503020204020204" pitchFamily="34" charset="-122"/>
                <a:sym typeface="+mn-ea"/>
              </a:rPr>
              <a:t>数据结构与算法</a:t>
            </a:r>
            <a:r>
              <a:rPr lang="en-US" altLang="zh-CN">
                <a:ea typeface="微软雅黑" panose="020B0503020204020204" pitchFamily="34" charset="-122"/>
                <a:sym typeface="+mn-ea"/>
              </a:rPr>
              <a:t>(11)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9133205" y="5703570"/>
            <a:ext cx="2878455" cy="996315"/>
          </a:xfrm>
        </p:spPr>
        <p:txBody>
          <a:bodyPr>
            <a:normAutofit/>
          </a:bodyPr>
          <a:lstStyle/>
          <a:p>
            <a:r>
              <a:rPr lang="zh-CN" altLang="en-US"/>
              <a:t>王华胜</a:t>
            </a:r>
          </a:p>
          <a:p>
            <a:r>
              <a:rPr lang="en-US" altLang="zh-CN"/>
              <a:t>2020/4/</a:t>
            </a:r>
            <a:r>
              <a:rPr lang="en-US"/>
              <a:t>4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C8B8F6-AAE8-4B57-99D4-B519CEC52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2149"/>
            <a:ext cx="10515600" cy="5314814"/>
          </a:xfrm>
        </p:spPr>
        <p:txBody>
          <a:bodyPr/>
          <a:lstStyle/>
          <a:p>
            <a:pPr marL="0" indent="0" algn="ctr">
              <a:buNone/>
            </a:pPr>
            <a:endParaRPr lang="en-US" altLang="zh-CN"/>
          </a:p>
          <a:p>
            <a:pPr marL="0" indent="0" algn="ctr">
              <a:buNone/>
            </a:pPr>
            <a:endParaRPr lang="en-US" altLang="zh-CN"/>
          </a:p>
          <a:p>
            <a:pPr marL="0" indent="0" algn="ctr">
              <a:buNone/>
            </a:pPr>
            <a:endParaRPr lang="en-US" altLang="zh-CN"/>
          </a:p>
          <a:p>
            <a:pPr marL="0" indent="0" algn="ctr">
              <a:buNone/>
            </a:pPr>
            <a:endParaRPr lang="en-US" altLang="zh-CN"/>
          </a:p>
          <a:p>
            <a:pPr marL="0" indent="0" algn="ctr">
              <a:buNone/>
            </a:pPr>
            <a:r>
              <a:rPr lang="zh-CN" altLang="en-US"/>
              <a:t>忘了上传</a:t>
            </a:r>
            <a:r>
              <a:rPr lang="en-US" altLang="zh-CN"/>
              <a:t>PPT···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090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58FB1-42D5-4E87-B044-018C0D7E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本周概览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730B21-3797-44EB-9E39-D5CBBF1DE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        </a:t>
            </a:r>
            <a:r>
              <a:rPr lang="zh-CN" altLang="en-US"/>
              <a:t>本周我专注于栈的应用及其题目，由于栈的先进后出原则，栈的数据结构用途较为广泛，最经典的例子就是递归，再有比较典型的就是括号匹配和进制转换了，目前对于我来说最难的应该就是迷宫的深度遍历算法了，深度遍历算法一般和广度遍历算法（用到队列）同时出现，于是打算留到下一周刷队列题的时候一起列出。</a:t>
            </a:r>
          </a:p>
        </p:txBody>
      </p:sp>
    </p:spTree>
    <p:extLst>
      <p:ext uri="{BB962C8B-B14F-4D97-AF65-F5344CB8AC3E}">
        <p14:creationId xmlns:p14="http://schemas.microsoft.com/office/powerpoint/2010/main" val="1137635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1E969-2778-4C35-8E9A-71E3EB6F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汉诺塔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7399EF-90A0-4DDF-A125-B38EBBFD0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        汉诺塔问题是栈应用较为典型的例子，不管是递归还是非递归都要用到栈。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</a:t>
            </a:r>
            <a:r>
              <a:rPr lang="zh-CN" altLang="en-US"/>
              <a:t>递归的思路较为简单：</a:t>
            </a:r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8FB938-7368-4AE4-93FC-550C8B40D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852" y="3429000"/>
            <a:ext cx="2682472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2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8F8B5-7437-42A7-802B-41E7BC4B4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3771"/>
            <a:ext cx="10515600" cy="5393192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非递归的如下：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1CD032-1145-42B3-9DC3-81185473B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178" y="783771"/>
            <a:ext cx="4808637" cy="56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10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F0C04-86E2-4CA8-8C38-2B575E16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汉诺塔的感悟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9C2B3D-535F-4413-99DD-36CCB7E8E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 </a:t>
            </a:r>
            <a:r>
              <a:rPr lang="zh-CN" altLang="en-US"/>
              <a:t>       汉诺塔的概念早就涉及过，我一时想不起来，导致浪费了许多时间，至于用栈来实现汉诺塔的非递归思路就更头疼了，无奈只好去复习以及查阅资料。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</a:t>
            </a:r>
            <a:r>
              <a:rPr lang="zh-CN" altLang="en-US"/>
              <a:t>至于为什么要用栈的非递归，是因为递归的实质其实就是调用了系统工作栈，但是系统工作栈的空间不能大于一定值，比较复杂的问题可能解决不了，用非递归思路可以很好的解决这个问题。</a:t>
            </a:r>
          </a:p>
        </p:txBody>
      </p:sp>
    </p:spTree>
    <p:extLst>
      <p:ext uri="{BB962C8B-B14F-4D97-AF65-F5344CB8AC3E}">
        <p14:creationId xmlns:p14="http://schemas.microsoft.com/office/powerpoint/2010/main" val="368795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F93E-24FB-4D50-9D8D-CAB831B21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括号匹配算法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81743A-2D7F-4738-BAD6-4449E2F0C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 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CC234C-C5C2-42BF-A69F-B99210782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166" y="1212132"/>
            <a:ext cx="3414056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8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26343-96D4-4ECE-8B81-9CEF4BD5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进制转换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9F4D6C-5A75-42B9-B6FB-99975AD34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 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81C769-9CB9-4080-84CF-22D487DF7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504" y="2896607"/>
            <a:ext cx="3795089" cy="18746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F5AB060-659C-4E56-85AB-EF634515C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843" y="2176454"/>
            <a:ext cx="4016088" cy="33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149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3223</TotalTime>
  <Words>260</Words>
  <Application>Microsoft Office PowerPoint</Application>
  <PresentationFormat>宽屏</PresentationFormat>
  <Paragraphs>24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数据结构与算法(11)</vt:lpstr>
      <vt:lpstr>PowerPoint 演示文稿</vt:lpstr>
      <vt:lpstr>本周概览</vt:lpstr>
      <vt:lpstr>汉诺塔</vt:lpstr>
      <vt:lpstr>PowerPoint 演示文稿</vt:lpstr>
      <vt:lpstr>汉诺塔的感悟</vt:lpstr>
      <vt:lpstr>括号匹配算法</vt:lpstr>
      <vt:lpstr>进制转换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数据结构与算法(10)</dc:title>
  <dc:creator>WHS</dc:creator>
  <cp:lastModifiedBy>WHS</cp:lastModifiedBy>
  <cp:revision>10</cp:revision>
  <dcterms:created xsi:type="dcterms:W3CDTF">2020-04-02T03:04:23Z</dcterms:created>
  <dcterms:modified xsi:type="dcterms:W3CDTF">2020-04-05T11:38:51Z</dcterms:modified>
</cp:coreProperties>
</file>