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410" r:id="rId3"/>
    <p:sldId id="411" r:id="rId5"/>
    <p:sldId id="412" r:id="rId6"/>
    <p:sldId id="413" r:id="rId7"/>
    <p:sldId id="414" r:id="rId8"/>
    <p:sldId id="415" r:id="rId9"/>
    <p:sldId id="4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r>
              <a:rPr lang="en-US" altLang="zh-CN" dirty="0">
                <a:sym typeface="+mn-ea"/>
              </a:rPr>
              <a:t>(8)</a:t>
            </a:r>
            <a:endParaRPr lang="en-US" altLang="zh-CN" dirty="0"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>
            <a:normAutofit lnSpcReduction="10000"/>
          </a:bodyPr>
          <a:p>
            <a:r>
              <a:rPr lang="zh-CN" altLang="en-US"/>
              <a:t>王华胜</a:t>
            </a:r>
            <a:endParaRPr lang="zh-CN" altLang="en-US"/>
          </a:p>
          <a:p>
            <a:r>
              <a:rPr lang="en-US" altLang="zh-CN"/>
              <a:t>2020/3/</a:t>
            </a:r>
            <a:r>
              <a:rPr lang="en-US"/>
              <a:t>6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快速排序（升序）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0235" y="1540510"/>
            <a:ext cx="5577840" cy="4587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堆排序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13815"/>
            <a:ext cx="6537960" cy="346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70" y="3639185"/>
            <a:ext cx="4686300" cy="21488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归并排序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4885055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20" y="1313815"/>
            <a:ext cx="5219700" cy="4587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基数排序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5379720" cy="3878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95" y="1313815"/>
            <a:ext cx="4724400" cy="4450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散列表（哈希表）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4130040" cy="2583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30" y="1313815"/>
            <a:ext cx="4328160" cy="3025140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" y="3896995"/>
            <a:ext cx="4137660" cy="259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30" y="4338955"/>
            <a:ext cx="3634740" cy="2171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1690" y="955675"/>
            <a:ext cx="3862705" cy="4759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1334770"/>
            <a:ext cx="5669280" cy="4000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REFSHAPE" val="355594620"/>
  <p:tag name="KSO_WM_UNIT_PLACING_PICTURE_USER_VIEWPORT" val="{&quot;height&quot;:7224,&quot;width&quot;:8784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REFSHAPE" val="355591900"/>
  <p:tag name="KSO_WM_UNIT_PLACING_PICTURE_USER_VIEWPORT" val="{&quot;height&quot;:5460,&quot;width&quot;:10296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15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数据结构与算法(8)</vt:lpstr>
      <vt:lpstr>快速排序（升序）</vt:lpstr>
      <vt:lpstr>堆排序</vt:lpstr>
      <vt:lpstr>归并排序</vt:lpstr>
      <vt:lpstr>基数排序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相逢何必曾相识</cp:lastModifiedBy>
  <cp:revision>108</cp:revision>
  <dcterms:created xsi:type="dcterms:W3CDTF">2019-06-19T02:08:00Z</dcterms:created>
  <dcterms:modified xsi:type="dcterms:W3CDTF">2020-03-06T09:51:31Z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