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2020/1/17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简单做一个总结：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t>看完了第一、第二章的视频；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t>简单实现了线性表的顺序表和单链表；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t>学习</a:t>
            </a:r>
            <a:r>
              <a:t>了</a:t>
            </a:r>
            <a:r>
              <a:rPr lang="en-US" altLang="zh-CN"/>
              <a:t>C</a:t>
            </a:r>
            <a:r>
              <a:t>语言程序设计（第三版）里的动态储存和链表的相关知识；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26</cp:revision>
  <dcterms:created xsi:type="dcterms:W3CDTF">2019-06-19T02:08:00Z</dcterms:created>
  <dcterms:modified xsi:type="dcterms:W3CDTF">2020-01-17T12:48:55Z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